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8" r:id="rId3"/>
    <p:sldId id="260" r:id="rId4"/>
    <p:sldId id="267" r:id="rId5"/>
    <p:sldId id="269" r:id="rId6"/>
    <p:sldId id="291" r:id="rId7"/>
    <p:sldId id="283" r:id="rId8"/>
    <p:sldId id="278" r:id="rId9"/>
    <p:sldId id="290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Hind" panose="02000000000000000000" pitchFamily="2" charset="0"/>
      <p:regular r:id="rId13"/>
      <p:bold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095587-3D72-4746-A13E-41678CB79F7B}">
  <a:tblStyle styleId="{B0095587-3D72-4746-A13E-41678CB79F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56" y="7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2049155d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2049155d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a1242414e1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a1242414e1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03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a1242414e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a1242414e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a1242414e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a1242414e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220725" y="0"/>
            <a:ext cx="29235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33020" y="4114401"/>
            <a:ext cx="1656312" cy="1660374"/>
            <a:chOff x="2929375" y="236175"/>
            <a:chExt cx="805325" cy="807300"/>
          </a:xfrm>
        </p:grpSpPr>
        <p:sp>
          <p:nvSpPr>
            <p:cNvPr id="12" name="Google Shape;12;p2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302988" y="231550"/>
            <a:ext cx="538025" cy="157800"/>
            <a:chOff x="2575325" y="1348650"/>
            <a:chExt cx="538025" cy="157800"/>
          </a:xfrm>
        </p:grpSpPr>
        <p:sp>
          <p:nvSpPr>
            <p:cNvPr id="32" name="Google Shape;32;p2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323639" y="4144000"/>
            <a:ext cx="925310" cy="943383"/>
            <a:chOff x="595389" y="1761100"/>
            <a:chExt cx="925310" cy="943383"/>
          </a:xfrm>
        </p:grpSpPr>
        <p:cxnSp>
          <p:nvCxnSpPr>
            <p:cNvPr id="36" name="Google Shape;36;p2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oogle Shape;39;p2"/>
          <p:cNvGrpSpPr/>
          <p:nvPr/>
        </p:nvGrpSpPr>
        <p:grpSpPr>
          <a:xfrm>
            <a:off x="-262436" y="-403375"/>
            <a:ext cx="925310" cy="943383"/>
            <a:chOff x="595389" y="1761100"/>
            <a:chExt cx="925310" cy="943383"/>
          </a:xfrm>
        </p:grpSpPr>
        <p:cxnSp>
          <p:nvCxnSpPr>
            <p:cNvPr id="40" name="Google Shape;40;p2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" name="Google Shape;43;p2"/>
          <p:cNvGrpSpPr/>
          <p:nvPr/>
        </p:nvGrpSpPr>
        <p:grpSpPr>
          <a:xfrm rot="5400000">
            <a:off x="7926547" y="2473475"/>
            <a:ext cx="1584577" cy="196549"/>
            <a:chOff x="750197" y="155825"/>
            <a:chExt cx="1584577" cy="196549"/>
          </a:xfrm>
        </p:grpSpPr>
        <p:sp>
          <p:nvSpPr>
            <p:cNvPr id="44" name="Google Shape;44;p2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 txBox="1">
            <a:spLocks noGrp="1"/>
          </p:cNvSpPr>
          <p:nvPr>
            <p:ph type="ctrTitle"/>
          </p:nvPr>
        </p:nvSpPr>
        <p:spPr>
          <a:xfrm>
            <a:off x="847200" y="1183975"/>
            <a:ext cx="3914100" cy="24603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subTitle" idx="1"/>
          </p:nvPr>
        </p:nvSpPr>
        <p:spPr>
          <a:xfrm>
            <a:off x="847125" y="3738100"/>
            <a:ext cx="3914100" cy="405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2"/>
          <p:cNvSpPr>
            <a:spLocks noGrp="1"/>
          </p:cNvSpPr>
          <p:nvPr>
            <p:ph type="pic" idx="2"/>
          </p:nvPr>
        </p:nvSpPr>
        <p:spPr>
          <a:xfrm>
            <a:off x="4891175" y="1183975"/>
            <a:ext cx="3405600" cy="2940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Google Shape;219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5" name="Google Shape;2195;p35"/>
          <p:cNvGrpSpPr/>
          <p:nvPr/>
        </p:nvGrpSpPr>
        <p:grpSpPr>
          <a:xfrm>
            <a:off x="-943205" y="812288"/>
            <a:ext cx="1656312" cy="1660374"/>
            <a:chOff x="2929375" y="236175"/>
            <a:chExt cx="805325" cy="807300"/>
          </a:xfrm>
        </p:grpSpPr>
        <p:sp>
          <p:nvSpPr>
            <p:cNvPr id="2196" name="Google Shape;2196;p35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5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5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5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5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5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5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5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5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5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5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5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35"/>
          <p:cNvGrpSpPr/>
          <p:nvPr/>
        </p:nvGrpSpPr>
        <p:grpSpPr>
          <a:xfrm>
            <a:off x="8236250" y="4715075"/>
            <a:ext cx="538025" cy="157800"/>
            <a:chOff x="2575325" y="1348650"/>
            <a:chExt cx="538025" cy="157800"/>
          </a:xfrm>
        </p:grpSpPr>
        <p:sp>
          <p:nvSpPr>
            <p:cNvPr id="2216" name="Google Shape;2216;p35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5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5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35"/>
          <p:cNvGrpSpPr/>
          <p:nvPr/>
        </p:nvGrpSpPr>
        <p:grpSpPr>
          <a:xfrm>
            <a:off x="7735464" y="-403388"/>
            <a:ext cx="925310" cy="943383"/>
            <a:chOff x="595389" y="1761100"/>
            <a:chExt cx="925310" cy="943383"/>
          </a:xfrm>
        </p:grpSpPr>
        <p:cxnSp>
          <p:nvCxnSpPr>
            <p:cNvPr id="2220" name="Google Shape;2220;p35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1" name="Google Shape;2221;p35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2" name="Google Shape;2222;p35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3" name="Google Shape;2223;p35"/>
          <p:cNvGrpSpPr/>
          <p:nvPr/>
        </p:nvGrpSpPr>
        <p:grpSpPr>
          <a:xfrm>
            <a:off x="-577711" y="3820875"/>
            <a:ext cx="925310" cy="943383"/>
            <a:chOff x="595389" y="1761100"/>
            <a:chExt cx="925310" cy="943383"/>
          </a:xfrm>
        </p:grpSpPr>
        <p:cxnSp>
          <p:nvCxnSpPr>
            <p:cNvPr id="2224" name="Google Shape;2224;p35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5" name="Google Shape;2225;p35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6" name="Google Shape;2226;p35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7" name="Google Shape;2227;p35"/>
          <p:cNvGrpSpPr/>
          <p:nvPr/>
        </p:nvGrpSpPr>
        <p:grpSpPr>
          <a:xfrm>
            <a:off x="305597" y="213225"/>
            <a:ext cx="1584577" cy="196549"/>
            <a:chOff x="750197" y="155825"/>
            <a:chExt cx="1584577" cy="196549"/>
          </a:xfrm>
        </p:grpSpPr>
        <p:sp>
          <p:nvSpPr>
            <p:cNvPr id="2228" name="Google Shape;2228;p35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5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5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5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5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5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5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5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5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5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5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5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5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5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5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5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5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35"/>
          <p:cNvGrpSpPr/>
          <p:nvPr/>
        </p:nvGrpSpPr>
        <p:grpSpPr>
          <a:xfrm>
            <a:off x="8313670" y="2728488"/>
            <a:ext cx="1656312" cy="1660374"/>
            <a:chOff x="2929375" y="236175"/>
            <a:chExt cx="805325" cy="807300"/>
          </a:xfrm>
        </p:grpSpPr>
        <p:sp>
          <p:nvSpPr>
            <p:cNvPr id="2247" name="Google Shape;2247;p35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5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5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5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5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5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5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5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5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5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5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5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5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5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5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5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5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5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5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6" name="Google Shape;2266;p35"/>
          <p:cNvPicPr preferRelativeResize="0"/>
          <p:nvPr/>
        </p:nvPicPr>
        <p:blipFill rotWithShape="1">
          <a:blip r:embed="rId3">
            <a:alphaModFix/>
          </a:blip>
          <a:srcRect l="22484" r="10795"/>
          <a:stretch/>
        </p:blipFill>
        <p:spPr>
          <a:xfrm>
            <a:off x="5704419" y="1382887"/>
            <a:ext cx="2386925" cy="2386851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0" y="0"/>
            <a:ext cx="2751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>
            <a:off x="7933020" y="4114401"/>
            <a:ext cx="1656312" cy="1660374"/>
            <a:chOff x="2929375" y="236175"/>
            <a:chExt cx="805325" cy="807300"/>
          </a:xfrm>
        </p:grpSpPr>
        <p:sp>
          <p:nvSpPr>
            <p:cNvPr id="69" name="Google Shape;69;p3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3"/>
          <p:cNvGrpSpPr/>
          <p:nvPr/>
        </p:nvGrpSpPr>
        <p:grpSpPr>
          <a:xfrm>
            <a:off x="8565939" y="2998375"/>
            <a:ext cx="925310" cy="943383"/>
            <a:chOff x="595389" y="1761100"/>
            <a:chExt cx="925310" cy="943383"/>
          </a:xfrm>
        </p:grpSpPr>
        <p:cxnSp>
          <p:nvCxnSpPr>
            <p:cNvPr id="89" name="Google Shape;89;p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" name="Google Shape;92;p3"/>
          <p:cNvGrpSpPr/>
          <p:nvPr/>
        </p:nvGrpSpPr>
        <p:grpSpPr>
          <a:xfrm>
            <a:off x="-316986" y="627862"/>
            <a:ext cx="925310" cy="943383"/>
            <a:chOff x="595389" y="1761100"/>
            <a:chExt cx="925310" cy="943383"/>
          </a:xfrm>
        </p:grpSpPr>
        <p:cxnSp>
          <p:nvCxnSpPr>
            <p:cNvPr id="93" name="Google Shape;93;p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" name="Google Shape;96;p3"/>
          <p:cNvGrpSpPr/>
          <p:nvPr/>
        </p:nvGrpSpPr>
        <p:grpSpPr>
          <a:xfrm>
            <a:off x="958410" y="4505112"/>
            <a:ext cx="1584577" cy="196549"/>
            <a:chOff x="750197" y="155825"/>
            <a:chExt cx="1584577" cy="196549"/>
          </a:xfrm>
        </p:grpSpPr>
        <p:sp>
          <p:nvSpPr>
            <p:cNvPr id="97" name="Google Shape;97;p3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4063762" y="2309550"/>
            <a:ext cx="4030500" cy="904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5548308" y="1494475"/>
            <a:ext cx="1061400" cy="719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1"/>
          </p:nvPr>
        </p:nvSpPr>
        <p:spPr>
          <a:xfrm>
            <a:off x="4063750" y="3309725"/>
            <a:ext cx="4030500" cy="405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>
            <a:spLocks noGrp="1"/>
          </p:cNvSpPr>
          <p:nvPr>
            <p:ph type="pic" idx="3"/>
          </p:nvPr>
        </p:nvSpPr>
        <p:spPr>
          <a:xfrm>
            <a:off x="958388" y="986850"/>
            <a:ext cx="2579100" cy="3169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"/>
          <p:cNvSpPr/>
          <p:nvPr/>
        </p:nvSpPr>
        <p:spPr>
          <a:xfrm>
            <a:off x="0" y="3565875"/>
            <a:ext cx="9144000" cy="1577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8"/>
          <p:cNvGrpSpPr/>
          <p:nvPr/>
        </p:nvGrpSpPr>
        <p:grpSpPr>
          <a:xfrm>
            <a:off x="-1159330" y="1458601"/>
            <a:ext cx="1656312" cy="1660374"/>
            <a:chOff x="2929375" y="236175"/>
            <a:chExt cx="805325" cy="807300"/>
          </a:xfrm>
        </p:grpSpPr>
        <p:sp>
          <p:nvSpPr>
            <p:cNvPr id="353" name="Google Shape;353;p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8"/>
          <p:cNvGrpSpPr/>
          <p:nvPr/>
        </p:nvGrpSpPr>
        <p:grpSpPr>
          <a:xfrm>
            <a:off x="4302988" y="4715075"/>
            <a:ext cx="538025" cy="157800"/>
            <a:chOff x="2575325" y="1348650"/>
            <a:chExt cx="538025" cy="157800"/>
          </a:xfrm>
        </p:grpSpPr>
        <p:sp>
          <p:nvSpPr>
            <p:cNvPr id="373" name="Google Shape;373;p8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-296736" y="-320688"/>
            <a:ext cx="925310" cy="943383"/>
            <a:chOff x="595389" y="1761100"/>
            <a:chExt cx="925310" cy="943383"/>
          </a:xfrm>
        </p:grpSpPr>
        <p:cxnSp>
          <p:nvCxnSpPr>
            <p:cNvPr id="377" name="Google Shape;377;p8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8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8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0" name="Google Shape;380;p8"/>
          <p:cNvGrpSpPr/>
          <p:nvPr/>
        </p:nvGrpSpPr>
        <p:grpSpPr>
          <a:xfrm>
            <a:off x="8608989" y="2100062"/>
            <a:ext cx="925310" cy="943383"/>
            <a:chOff x="595389" y="1761100"/>
            <a:chExt cx="925310" cy="943383"/>
          </a:xfrm>
        </p:grpSpPr>
        <p:cxnSp>
          <p:nvCxnSpPr>
            <p:cNvPr id="381" name="Google Shape;381;p8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8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4" name="Google Shape;384;p8"/>
          <p:cNvGrpSpPr/>
          <p:nvPr/>
        </p:nvGrpSpPr>
        <p:grpSpPr>
          <a:xfrm>
            <a:off x="6839422" y="213225"/>
            <a:ext cx="1584577" cy="196549"/>
            <a:chOff x="750197" y="155825"/>
            <a:chExt cx="1584577" cy="196549"/>
          </a:xfrm>
        </p:grpSpPr>
        <p:sp>
          <p:nvSpPr>
            <p:cNvPr id="385" name="Google Shape;385;p8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8"/>
          <p:cNvSpPr txBox="1">
            <a:spLocks noGrp="1"/>
          </p:cNvSpPr>
          <p:nvPr>
            <p:ph type="title"/>
          </p:nvPr>
        </p:nvSpPr>
        <p:spPr>
          <a:xfrm>
            <a:off x="719900" y="882475"/>
            <a:ext cx="7704000" cy="1317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4" name="Google Shape;404;p8"/>
          <p:cNvSpPr>
            <a:spLocks noGrp="1"/>
          </p:cNvSpPr>
          <p:nvPr>
            <p:ph type="pic" idx="2"/>
          </p:nvPr>
        </p:nvSpPr>
        <p:spPr>
          <a:xfrm>
            <a:off x="720000" y="2416025"/>
            <a:ext cx="7704000" cy="18450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grpSp>
        <p:nvGrpSpPr>
          <p:cNvPr id="405" name="Google Shape;405;p8"/>
          <p:cNvGrpSpPr/>
          <p:nvPr/>
        </p:nvGrpSpPr>
        <p:grpSpPr>
          <a:xfrm>
            <a:off x="8111795" y="4368926"/>
            <a:ext cx="1656312" cy="1660374"/>
            <a:chOff x="2929375" y="236175"/>
            <a:chExt cx="805325" cy="807300"/>
          </a:xfrm>
        </p:grpSpPr>
        <p:sp>
          <p:nvSpPr>
            <p:cNvPr id="406" name="Google Shape;406;p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3"/>
          <p:cNvSpPr/>
          <p:nvPr/>
        </p:nvSpPr>
        <p:spPr>
          <a:xfrm>
            <a:off x="7146350" y="0"/>
            <a:ext cx="1998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13"/>
          <p:cNvGrpSpPr/>
          <p:nvPr/>
        </p:nvGrpSpPr>
        <p:grpSpPr>
          <a:xfrm>
            <a:off x="-317255" y="-728874"/>
            <a:ext cx="1656312" cy="1660374"/>
            <a:chOff x="2929375" y="236175"/>
            <a:chExt cx="805325" cy="807300"/>
          </a:xfrm>
        </p:grpSpPr>
        <p:sp>
          <p:nvSpPr>
            <p:cNvPr id="641" name="Google Shape;641;p13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13"/>
          <p:cNvGrpSpPr/>
          <p:nvPr/>
        </p:nvGrpSpPr>
        <p:grpSpPr>
          <a:xfrm>
            <a:off x="7885975" y="4700725"/>
            <a:ext cx="538025" cy="157800"/>
            <a:chOff x="2575325" y="1348650"/>
            <a:chExt cx="538025" cy="157800"/>
          </a:xfrm>
        </p:grpSpPr>
        <p:sp>
          <p:nvSpPr>
            <p:cNvPr id="661" name="Google Shape;661;p13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3"/>
          <p:cNvGrpSpPr/>
          <p:nvPr/>
        </p:nvGrpSpPr>
        <p:grpSpPr>
          <a:xfrm>
            <a:off x="-502186" y="3642837"/>
            <a:ext cx="925310" cy="943383"/>
            <a:chOff x="595389" y="1761100"/>
            <a:chExt cx="925310" cy="943383"/>
          </a:xfrm>
        </p:grpSpPr>
        <p:cxnSp>
          <p:nvCxnSpPr>
            <p:cNvPr id="665" name="Google Shape;665;p1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1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1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8" name="Google Shape;668;p13"/>
          <p:cNvGrpSpPr/>
          <p:nvPr/>
        </p:nvGrpSpPr>
        <p:grpSpPr>
          <a:xfrm>
            <a:off x="8662839" y="540000"/>
            <a:ext cx="925310" cy="943383"/>
            <a:chOff x="595389" y="1761100"/>
            <a:chExt cx="925310" cy="943383"/>
          </a:xfrm>
        </p:grpSpPr>
        <p:cxnSp>
          <p:nvCxnSpPr>
            <p:cNvPr id="669" name="Google Shape;669;p1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1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1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2" name="Google Shape;672;p13"/>
          <p:cNvGrpSpPr/>
          <p:nvPr/>
        </p:nvGrpSpPr>
        <p:grpSpPr>
          <a:xfrm>
            <a:off x="3779710" y="155825"/>
            <a:ext cx="1584577" cy="196549"/>
            <a:chOff x="750197" y="155825"/>
            <a:chExt cx="1584577" cy="196549"/>
          </a:xfrm>
        </p:grpSpPr>
        <p:sp>
          <p:nvSpPr>
            <p:cNvPr id="673" name="Google Shape;673;p13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subTitle" idx="1"/>
          </p:nvPr>
        </p:nvSpPr>
        <p:spPr>
          <a:xfrm>
            <a:off x="713100" y="2278476"/>
            <a:ext cx="23139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3" name="Google Shape;693;p13"/>
          <p:cNvSpPr txBox="1">
            <a:spLocks noGrp="1"/>
          </p:cNvSpPr>
          <p:nvPr>
            <p:ph type="title" idx="2" hasCustomPrompt="1"/>
          </p:nvPr>
        </p:nvSpPr>
        <p:spPr>
          <a:xfrm>
            <a:off x="1424084" y="1399475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3"/>
          </p:nvPr>
        </p:nvSpPr>
        <p:spPr>
          <a:xfrm>
            <a:off x="3318133" y="2278486"/>
            <a:ext cx="23139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4" hasCustomPrompt="1"/>
          </p:nvPr>
        </p:nvSpPr>
        <p:spPr>
          <a:xfrm>
            <a:off x="4028899" y="1399425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5"/>
          </p:nvPr>
        </p:nvSpPr>
        <p:spPr>
          <a:xfrm>
            <a:off x="713100" y="3863575"/>
            <a:ext cx="23139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title" idx="6" hasCustomPrompt="1"/>
          </p:nvPr>
        </p:nvSpPr>
        <p:spPr>
          <a:xfrm>
            <a:off x="1424074" y="2984552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7"/>
          </p:nvPr>
        </p:nvSpPr>
        <p:spPr>
          <a:xfrm>
            <a:off x="3318107" y="3863576"/>
            <a:ext cx="23139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title" idx="8" hasCustomPrompt="1"/>
          </p:nvPr>
        </p:nvSpPr>
        <p:spPr>
          <a:xfrm>
            <a:off x="4028899" y="2984573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9"/>
          </p:nvPr>
        </p:nvSpPr>
        <p:spPr>
          <a:xfrm>
            <a:off x="713100" y="1928975"/>
            <a:ext cx="23139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13"/>
          </p:nvPr>
        </p:nvSpPr>
        <p:spPr>
          <a:xfrm>
            <a:off x="3318075" y="1928975"/>
            <a:ext cx="23139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4"/>
          </p:nvPr>
        </p:nvSpPr>
        <p:spPr>
          <a:xfrm>
            <a:off x="713235" y="3514075"/>
            <a:ext cx="23139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15"/>
          </p:nvPr>
        </p:nvSpPr>
        <p:spPr>
          <a:xfrm>
            <a:off x="3318210" y="3514073"/>
            <a:ext cx="23139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>
            <a:spLocks noGrp="1"/>
          </p:cNvSpPr>
          <p:nvPr>
            <p:ph type="pic" idx="16"/>
          </p:nvPr>
        </p:nvSpPr>
        <p:spPr>
          <a:xfrm>
            <a:off x="5844900" y="1359600"/>
            <a:ext cx="2579100" cy="2937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18"/>
          <p:cNvGrpSpPr/>
          <p:nvPr/>
        </p:nvGrpSpPr>
        <p:grpSpPr>
          <a:xfrm>
            <a:off x="8032695" y="4147613"/>
            <a:ext cx="1656312" cy="1660374"/>
            <a:chOff x="2929375" y="236175"/>
            <a:chExt cx="805325" cy="807300"/>
          </a:xfrm>
        </p:grpSpPr>
        <p:sp>
          <p:nvSpPr>
            <p:cNvPr id="1002" name="Google Shape;1002;p1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4300600" y="4743900"/>
            <a:ext cx="538025" cy="157800"/>
            <a:chOff x="2575325" y="1348650"/>
            <a:chExt cx="538025" cy="157800"/>
          </a:xfrm>
        </p:grpSpPr>
        <p:sp>
          <p:nvSpPr>
            <p:cNvPr id="1022" name="Google Shape;1022;p18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18"/>
          <p:cNvGrpSpPr/>
          <p:nvPr/>
        </p:nvGrpSpPr>
        <p:grpSpPr>
          <a:xfrm>
            <a:off x="-323011" y="3530000"/>
            <a:ext cx="925310" cy="943383"/>
            <a:chOff x="595389" y="1761100"/>
            <a:chExt cx="925310" cy="943383"/>
          </a:xfrm>
        </p:grpSpPr>
        <p:cxnSp>
          <p:nvCxnSpPr>
            <p:cNvPr id="1026" name="Google Shape;1026;p18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18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18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9" name="Google Shape;1029;p18"/>
          <p:cNvGrpSpPr/>
          <p:nvPr/>
        </p:nvGrpSpPr>
        <p:grpSpPr>
          <a:xfrm>
            <a:off x="7400822" y="177200"/>
            <a:ext cx="1584577" cy="196549"/>
            <a:chOff x="750197" y="155825"/>
            <a:chExt cx="1584577" cy="196549"/>
          </a:xfrm>
        </p:grpSpPr>
        <p:sp>
          <p:nvSpPr>
            <p:cNvPr id="1030" name="Google Shape;1030;p18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18"/>
          <p:cNvGrpSpPr/>
          <p:nvPr/>
        </p:nvGrpSpPr>
        <p:grpSpPr>
          <a:xfrm>
            <a:off x="8529739" y="965475"/>
            <a:ext cx="925310" cy="943383"/>
            <a:chOff x="595389" y="1761100"/>
            <a:chExt cx="925310" cy="943383"/>
          </a:xfrm>
        </p:grpSpPr>
        <p:cxnSp>
          <p:nvCxnSpPr>
            <p:cNvPr id="1049" name="Google Shape;1049;p18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18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18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2" name="Google Shape;1052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53" name="Google Shape;1053;p18"/>
          <p:cNvGrpSpPr/>
          <p:nvPr/>
        </p:nvGrpSpPr>
        <p:grpSpPr>
          <a:xfrm>
            <a:off x="-567955" y="-694887"/>
            <a:ext cx="1656312" cy="1660374"/>
            <a:chOff x="2929375" y="236175"/>
            <a:chExt cx="805325" cy="807300"/>
          </a:xfrm>
        </p:grpSpPr>
        <p:sp>
          <p:nvSpPr>
            <p:cNvPr id="1054" name="Google Shape;1054;p18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3" name="Google Shape;1223;p21"/>
          <p:cNvGrpSpPr/>
          <p:nvPr/>
        </p:nvGrpSpPr>
        <p:grpSpPr>
          <a:xfrm>
            <a:off x="7946270" y="4162013"/>
            <a:ext cx="1656312" cy="1660374"/>
            <a:chOff x="2929375" y="236175"/>
            <a:chExt cx="805325" cy="807300"/>
          </a:xfrm>
        </p:grpSpPr>
        <p:sp>
          <p:nvSpPr>
            <p:cNvPr id="1224" name="Google Shape;1224;p21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21"/>
          <p:cNvGrpSpPr/>
          <p:nvPr/>
        </p:nvGrpSpPr>
        <p:grpSpPr>
          <a:xfrm>
            <a:off x="-246311" y="-75763"/>
            <a:ext cx="925310" cy="943383"/>
            <a:chOff x="595389" y="1761100"/>
            <a:chExt cx="925310" cy="943383"/>
          </a:xfrm>
        </p:grpSpPr>
        <p:cxnSp>
          <p:nvCxnSpPr>
            <p:cNvPr id="1244" name="Google Shape;1244;p21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21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21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7;p21"/>
          <p:cNvGrpSpPr/>
          <p:nvPr/>
        </p:nvGrpSpPr>
        <p:grpSpPr>
          <a:xfrm>
            <a:off x="2917989" y="4603375"/>
            <a:ext cx="925310" cy="943383"/>
            <a:chOff x="595389" y="1761100"/>
            <a:chExt cx="925310" cy="943383"/>
          </a:xfrm>
        </p:grpSpPr>
        <p:cxnSp>
          <p:nvCxnSpPr>
            <p:cNvPr id="1248" name="Google Shape;1248;p21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21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21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1" name="Google Shape;1251;p21"/>
          <p:cNvGrpSpPr/>
          <p:nvPr/>
        </p:nvGrpSpPr>
        <p:grpSpPr>
          <a:xfrm rot="5400000">
            <a:off x="7982147" y="2478037"/>
            <a:ext cx="1584577" cy="196549"/>
            <a:chOff x="750197" y="155825"/>
            <a:chExt cx="1584577" cy="196549"/>
          </a:xfrm>
        </p:grpSpPr>
        <p:sp>
          <p:nvSpPr>
            <p:cNvPr id="1252" name="Google Shape;1252;p21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21"/>
          <p:cNvSpPr txBox="1">
            <a:spLocks noGrp="1"/>
          </p:cNvSpPr>
          <p:nvPr>
            <p:ph type="title"/>
          </p:nvPr>
        </p:nvSpPr>
        <p:spPr>
          <a:xfrm>
            <a:off x="1215438" y="1591900"/>
            <a:ext cx="2451900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1" name="Google Shape;1271;p21"/>
          <p:cNvSpPr txBox="1">
            <a:spLocks noGrp="1"/>
          </p:cNvSpPr>
          <p:nvPr>
            <p:ph type="subTitle" idx="1"/>
          </p:nvPr>
        </p:nvSpPr>
        <p:spPr>
          <a:xfrm>
            <a:off x="1215438" y="2439498"/>
            <a:ext cx="24519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72" name="Google Shape;1272;p21"/>
          <p:cNvGrpSpPr/>
          <p:nvPr/>
        </p:nvGrpSpPr>
        <p:grpSpPr>
          <a:xfrm>
            <a:off x="7946270" y="-448412"/>
            <a:ext cx="1656312" cy="1660374"/>
            <a:chOff x="2929375" y="236175"/>
            <a:chExt cx="805325" cy="807300"/>
          </a:xfrm>
        </p:grpSpPr>
        <p:sp>
          <p:nvSpPr>
            <p:cNvPr id="1273" name="Google Shape;1273;p21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33"/>
          <p:cNvSpPr/>
          <p:nvPr/>
        </p:nvSpPr>
        <p:spPr>
          <a:xfrm>
            <a:off x="0" y="0"/>
            <a:ext cx="28914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4" name="Google Shape;2064;p33"/>
          <p:cNvGrpSpPr/>
          <p:nvPr/>
        </p:nvGrpSpPr>
        <p:grpSpPr>
          <a:xfrm>
            <a:off x="8423995" y="1741563"/>
            <a:ext cx="1656312" cy="1660374"/>
            <a:chOff x="2929375" y="236175"/>
            <a:chExt cx="805325" cy="807300"/>
          </a:xfrm>
        </p:grpSpPr>
        <p:sp>
          <p:nvSpPr>
            <p:cNvPr id="2065" name="Google Shape;2065;p33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3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3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3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3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3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3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3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3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3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3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3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3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3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3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3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3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3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3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4" name="Google Shape;2084;p33"/>
          <p:cNvGrpSpPr/>
          <p:nvPr/>
        </p:nvGrpSpPr>
        <p:grpSpPr>
          <a:xfrm>
            <a:off x="1017275" y="4749000"/>
            <a:ext cx="538025" cy="157800"/>
            <a:chOff x="2575325" y="1348650"/>
            <a:chExt cx="538025" cy="157800"/>
          </a:xfrm>
        </p:grpSpPr>
        <p:sp>
          <p:nvSpPr>
            <p:cNvPr id="2085" name="Google Shape;2085;p33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3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8" name="Google Shape;2088;p33"/>
          <p:cNvGrpSpPr/>
          <p:nvPr/>
        </p:nvGrpSpPr>
        <p:grpSpPr>
          <a:xfrm>
            <a:off x="7961339" y="111175"/>
            <a:ext cx="925310" cy="943383"/>
            <a:chOff x="595389" y="1761100"/>
            <a:chExt cx="925310" cy="943383"/>
          </a:xfrm>
        </p:grpSpPr>
        <p:cxnSp>
          <p:nvCxnSpPr>
            <p:cNvPr id="2089" name="Google Shape;2089;p3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0" name="Google Shape;2090;p3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1" name="Google Shape;2091;p3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2" name="Google Shape;2092;p33"/>
          <p:cNvGrpSpPr/>
          <p:nvPr/>
        </p:nvGrpSpPr>
        <p:grpSpPr>
          <a:xfrm>
            <a:off x="-262436" y="2203875"/>
            <a:ext cx="925310" cy="943383"/>
            <a:chOff x="595389" y="1761100"/>
            <a:chExt cx="925310" cy="943383"/>
          </a:xfrm>
        </p:grpSpPr>
        <p:cxnSp>
          <p:nvCxnSpPr>
            <p:cNvPr id="2093" name="Google Shape;2093;p33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4" name="Google Shape;2094;p33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5" name="Google Shape;2095;p33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6" name="Google Shape;2096;p33"/>
          <p:cNvGrpSpPr/>
          <p:nvPr/>
        </p:nvGrpSpPr>
        <p:grpSpPr>
          <a:xfrm>
            <a:off x="1017285" y="155825"/>
            <a:ext cx="1584577" cy="196549"/>
            <a:chOff x="750197" y="155825"/>
            <a:chExt cx="1584577" cy="196549"/>
          </a:xfrm>
        </p:grpSpPr>
        <p:sp>
          <p:nvSpPr>
            <p:cNvPr id="2097" name="Google Shape;2097;p33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3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3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5" name="Google Shape;2115;p33"/>
          <p:cNvSpPr txBox="1">
            <a:spLocks noGrp="1"/>
          </p:cNvSpPr>
          <p:nvPr>
            <p:ph type="subTitle" idx="1"/>
          </p:nvPr>
        </p:nvSpPr>
        <p:spPr>
          <a:xfrm>
            <a:off x="4572000" y="1471301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6" name="Google Shape;2116;p33"/>
          <p:cNvSpPr txBox="1">
            <a:spLocks noGrp="1"/>
          </p:cNvSpPr>
          <p:nvPr>
            <p:ph type="ctrTitle"/>
          </p:nvPr>
        </p:nvSpPr>
        <p:spPr>
          <a:xfrm flipH="1">
            <a:off x="4572000" y="574895"/>
            <a:ext cx="3852000" cy="9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7" name="Google Shape;2117;p33"/>
          <p:cNvSpPr txBox="1"/>
          <p:nvPr/>
        </p:nvSpPr>
        <p:spPr>
          <a:xfrm>
            <a:off x="4940088" y="357870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1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1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18" name="Google Shape;2118;p33"/>
          <p:cNvSpPr>
            <a:spLocks noGrp="1"/>
          </p:cNvSpPr>
          <p:nvPr>
            <p:ph type="pic" idx="2"/>
          </p:nvPr>
        </p:nvSpPr>
        <p:spPr>
          <a:xfrm>
            <a:off x="1017275" y="540000"/>
            <a:ext cx="2579100" cy="3955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3300" y="-1993300"/>
            <a:ext cx="5152625" cy="913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1" name="Google Shape;2121;p34"/>
          <p:cNvGrpSpPr/>
          <p:nvPr/>
        </p:nvGrpSpPr>
        <p:grpSpPr>
          <a:xfrm>
            <a:off x="-943205" y="4190838"/>
            <a:ext cx="1656312" cy="1660374"/>
            <a:chOff x="2929375" y="236175"/>
            <a:chExt cx="805325" cy="807300"/>
          </a:xfrm>
        </p:grpSpPr>
        <p:sp>
          <p:nvSpPr>
            <p:cNvPr id="2122" name="Google Shape;2122;p34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34"/>
          <p:cNvGrpSpPr/>
          <p:nvPr/>
        </p:nvGrpSpPr>
        <p:grpSpPr>
          <a:xfrm>
            <a:off x="4302975" y="4715075"/>
            <a:ext cx="538025" cy="157800"/>
            <a:chOff x="2575325" y="1348650"/>
            <a:chExt cx="538025" cy="157800"/>
          </a:xfrm>
        </p:grpSpPr>
        <p:sp>
          <p:nvSpPr>
            <p:cNvPr id="2142" name="Google Shape;2142;p34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34"/>
          <p:cNvGrpSpPr/>
          <p:nvPr/>
        </p:nvGrpSpPr>
        <p:grpSpPr>
          <a:xfrm>
            <a:off x="-289536" y="342037"/>
            <a:ext cx="925310" cy="943383"/>
            <a:chOff x="595389" y="1761100"/>
            <a:chExt cx="925310" cy="943383"/>
          </a:xfrm>
        </p:grpSpPr>
        <p:cxnSp>
          <p:nvCxnSpPr>
            <p:cNvPr id="2146" name="Google Shape;2146;p34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7" name="Google Shape;2147;p34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8" name="Google Shape;2148;p34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49" name="Google Shape;2149;p34"/>
          <p:cNvGrpSpPr/>
          <p:nvPr/>
        </p:nvGrpSpPr>
        <p:grpSpPr>
          <a:xfrm>
            <a:off x="8659439" y="4065800"/>
            <a:ext cx="925310" cy="943383"/>
            <a:chOff x="595389" y="1761100"/>
            <a:chExt cx="925310" cy="943383"/>
          </a:xfrm>
        </p:grpSpPr>
        <p:cxnSp>
          <p:nvCxnSpPr>
            <p:cNvPr id="2150" name="Google Shape;2150;p34"/>
            <p:cNvCxnSpPr/>
            <p:nvPr/>
          </p:nvCxnSpPr>
          <p:spPr>
            <a:xfrm>
              <a:off x="790199" y="2065118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1" name="Google Shape;2151;p34"/>
            <p:cNvCxnSpPr/>
            <p:nvPr/>
          </p:nvCxnSpPr>
          <p:spPr>
            <a:xfrm>
              <a:off x="595389" y="2117083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2" name="Google Shape;2152;p34"/>
            <p:cNvCxnSpPr/>
            <p:nvPr/>
          </p:nvCxnSpPr>
          <p:spPr>
            <a:xfrm>
              <a:off x="656919" y="1761100"/>
              <a:ext cx="730500" cy="58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3" name="Google Shape;2153;p34"/>
          <p:cNvGrpSpPr/>
          <p:nvPr/>
        </p:nvGrpSpPr>
        <p:grpSpPr>
          <a:xfrm>
            <a:off x="3779697" y="213225"/>
            <a:ext cx="1584577" cy="196549"/>
            <a:chOff x="750197" y="155825"/>
            <a:chExt cx="1584577" cy="196549"/>
          </a:xfrm>
        </p:grpSpPr>
        <p:sp>
          <p:nvSpPr>
            <p:cNvPr id="2154" name="Google Shape;2154;p34"/>
            <p:cNvSpPr/>
            <p:nvPr/>
          </p:nvSpPr>
          <p:spPr>
            <a:xfrm rot="-5400000">
              <a:off x="20937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4"/>
            <p:cNvSpPr/>
            <p:nvPr/>
          </p:nvSpPr>
          <p:spPr>
            <a:xfrm rot="-5400000">
              <a:off x="1915294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1"/>
                  </a:moveTo>
                  <a:cubicBezTo>
                    <a:pt x="252" y="1"/>
                    <a:pt x="0" y="233"/>
                    <a:pt x="0" y="563"/>
                  </a:cubicBezTo>
                  <a:cubicBezTo>
                    <a:pt x="0" y="969"/>
                    <a:pt x="252" y="1202"/>
                    <a:pt x="659" y="1202"/>
                  </a:cubicBezTo>
                  <a:cubicBezTo>
                    <a:pt x="969" y="1202"/>
                    <a:pt x="1221" y="969"/>
                    <a:pt x="1221" y="563"/>
                  </a:cubicBezTo>
                  <a:cubicBezTo>
                    <a:pt x="1221" y="23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 rot="-5400000">
              <a:off x="17351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40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40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4"/>
            <p:cNvSpPr/>
            <p:nvPr/>
          </p:nvSpPr>
          <p:spPr>
            <a:xfrm rot="-5400000">
              <a:off x="1556334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0"/>
                  </a:moveTo>
                  <a:cubicBezTo>
                    <a:pt x="252" y="0"/>
                    <a:pt x="0" y="330"/>
                    <a:pt x="0" y="659"/>
                  </a:cubicBezTo>
                  <a:cubicBezTo>
                    <a:pt x="0" y="969"/>
                    <a:pt x="252" y="1298"/>
                    <a:pt x="659" y="1298"/>
                  </a:cubicBezTo>
                  <a:cubicBezTo>
                    <a:pt x="969" y="1298"/>
                    <a:pt x="1221" y="969"/>
                    <a:pt x="1221" y="659"/>
                  </a:cubicBezTo>
                  <a:cubicBezTo>
                    <a:pt x="1221" y="330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4"/>
            <p:cNvSpPr/>
            <p:nvPr/>
          </p:nvSpPr>
          <p:spPr>
            <a:xfrm rot="-5400000">
              <a:off x="1378296" y="297753"/>
              <a:ext cx="52930" cy="56312"/>
            </a:xfrm>
            <a:custGeom>
              <a:avLst/>
              <a:gdLst/>
              <a:ahLst/>
              <a:cxnLst/>
              <a:rect l="l" t="t" r="r" b="b"/>
              <a:pathLst>
                <a:path w="1221" h="1299" extrusionOk="0">
                  <a:moveTo>
                    <a:pt x="659" y="1"/>
                  </a:moveTo>
                  <a:cubicBezTo>
                    <a:pt x="252" y="1"/>
                    <a:pt x="0" y="330"/>
                    <a:pt x="0" y="640"/>
                  </a:cubicBezTo>
                  <a:cubicBezTo>
                    <a:pt x="0" y="969"/>
                    <a:pt x="252" y="1299"/>
                    <a:pt x="659" y="1299"/>
                  </a:cubicBezTo>
                  <a:cubicBezTo>
                    <a:pt x="969" y="1299"/>
                    <a:pt x="1221" y="969"/>
                    <a:pt x="1221" y="640"/>
                  </a:cubicBezTo>
                  <a:cubicBezTo>
                    <a:pt x="1221" y="330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 rot="-5400000">
              <a:off x="1197765" y="299422"/>
              <a:ext cx="52930" cy="52974"/>
            </a:xfrm>
            <a:custGeom>
              <a:avLst/>
              <a:gdLst/>
              <a:ahLst/>
              <a:cxnLst/>
              <a:rect l="l" t="t" r="r" b="b"/>
              <a:pathLst>
                <a:path w="1221" h="1222" extrusionOk="0">
                  <a:moveTo>
                    <a:pt x="659" y="1"/>
                  </a:moveTo>
                  <a:cubicBezTo>
                    <a:pt x="252" y="1"/>
                    <a:pt x="0" y="253"/>
                    <a:pt x="0" y="660"/>
                  </a:cubicBezTo>
                  <a:cubicBezTo>
                    <a:pt x="0" y="970"/>
                    <a:pt x="252" y="1221"/>
                    <a:pt x="659" y="1221"/>
                  </a:cubicBezTo>
                  <a:cubicBezTo>
                    <a:pt x="969" y="1221"/>
                    <a:pt x="1221" y="970"/>
                    <a:pt x="1221" y="660"/>
                  </a:cubicBezTo>
                  <a:cubicBezTo>
                    <a:pt x="1221" y="253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 rot="-5400000">
              <a:off x="1019336" y="299855"/>
              <a:ext cx="52930" cy="52107"/>
            </a:xfrm>
            <a:custGeom>
              <a:avLst/>
              <a:gdLst/>
              <a:ahLst/>
              <a:cxnLst/>
              <a:rect l="l" t="t" r="r" b="b"/>
              <a:pathLst>
                <a:path w="1221" h="1202" extrusionOk="0">
                  <a:moveTo>
                    <a:pt x="659" y="0"/>
                  </a:moveTo>
                  <a:cubicBezTo>
                    <a:pt x="252" y="0"/>
                    <a:pt x="0" y="233"/>
                    <a:pt x="0" y="640"/>
                  </a:cubicBezTo>
                  <a:cubicBezTo>
                    <a:pt x="0" y="969"/>
                    <a:pt x="252" y="1201"/>
                    <a:pt x="659" y="1201"/>
                  </a:cubicBezTo>
                  <a:cubicBezTo>
                    <a:pt x="969" y="1201"/>
                    <a:pt x="1221" y="969"/>
                    <a:pt x="1221" y="640"/>
                  </a:cubicBezTo>
                  <a:cubicBezTo>
                    <a:pt x="1221" y="233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 rot="-5400000">
              <a:off x="840886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1"/>
                  </a:moveTo>
                  <a:cubicBezTo>
                    <a:pt x="252" y="1"/>
                    <a:pt x="0" y="252"/>
                    <a:pt x="0" y="582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582"/>
                  </a:cubicBezTo>
                  <a:cubicBezTo>
                    <a:pt x="1221" y="252"/>
                    <a:pt x="969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 rot="-5400000">
              <a:off x="2181051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59"/>
                  </a:cubicBezTo>
                  <a:cubicBezTo>
                    <a:pt x="0" y="969"/>
                    <a:pt x="330" y="1299"/>
                    <a:pt x="640" y="1299"/>
                  </a:cubicBezTo>
                  <a:cubicBezTo>
                    <a:pt x="969" y="1299"/>
                    <a:pt x="1298" y="969"/>
                    <a:pt x="1298" y="659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 rot="-5400000">
              <a:off x="20009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 rot="-5400000">
              <a:off x="1822503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0"/>
                  </a:moveTo>
                  <a:cubicBezTo>
                    <a:pt x="330" y="0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 rot="-5400000">
              <a:off x="1644053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1"/>
                  </a:moveTo>
                  <a:cubicBezTo>
                    <a:pt x="330" y="1"/>
                    <a:pt x="0" y="233"/>
                    <a:pt x="0" y="563"/>
                  </a:cubicBezTo>
                  <a:cubicBezTo>
                    <a:pt x="0" y="969"/>
                    <a:pt x="330" y="1202"/>
                    <a:pt x="640" y="1202"/>
                  </a:cubicBezTo>
                  <a:cubicBezTo>
                    <a:pt x="969" y="1202"/>
                    <a:pt x="1298" y="969"/>
                    <a:pt x="1298" y="563"/>
                  </a:cubicBezTo>
                  <a:cubicBezTo>
                    <a:pt x="1298" y="233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 rot="-5400000">
              <a:off x="14639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cubicBezTo>
                    <a:pt x="330" y="0"/>
                    <a:pt x="0" y="330"/>
                    <a:pt x="0" y="640"/>
                  </a:cubicBezTo>
                  <a:cubicBezTo>
                    <a:pt x="0" y="969"/>
                    <a:pt x="330" y="1298"/>
                    <a:pt x="640" y="1298"/>
                  </a:cubicBezTo>
                  <a:cubicBezTo>
                    <a:pt x="969" y="1298"/>
                    <a:pt x="1298" y="969"/>
                    <a:pt x="1298" y="640"/>
                  </a:cubicBezTo>
                  <a:cubicBezTo>
                    <a:pt x="1298" y="330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 rot="-5400000">
              <a:off x="1285505" y="156237"/>
              <a:ext cx="56312" cy="55488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640" y="1"/>
                  </a:moveTo>
                  <a:cubicBezTo>
                    <a:pt x="330" y="1"/>
                    <a:pt x="0" y="311"/>
                    <a:pt x="0" y="640"/>
                  </a:cubicBezTo>
                  <a:cubicBezTo>
                    <a:pt x="0" y="969"/>
                    <a:pt x="330" y="1279"/>
                    <a:pt x="640" y="1279"/>
                  </a:cubicBezTo>
                  <a:cubicBezTo>
                    <a:pt x="969" y="1279"/>
                    <a:pt x="1298" y="969"/>
                    <a:pt x="1298" y="640"/>
                  </a:cubicBezTo>
                  <a:cubicBezTo>
                    <a:pt x="1298" y="311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 rot="-5400000">
              <a:off x="1107055" y="155825"/>
              <a:ext cx="56312" cy="56312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1"/>
                  </a:moveTo>
                  <a:cubicBezTo>
                    <a:pt x="330" y="1"/>
                    <a:pt x="0" y="330"/>
                    <a:pt x="0" y="640"/>
                  </a:cubicBezTo>
                  <a:cubicBezTo>
                    <a:pt x="0" y="970"/>
                    <a:pt x="330" y="1299"/>
                    <a:pt x="640" y="1299"/>
                  </a:cubicBezTo>
                  <a:cubicBezTo>
                    <a:pt x="969" y="1299"/>
                    <a:pt x="1298" y="970"/>
                    <a:pt x="1298" y="640"/>
                  </a:cubicBezTo>
                  <a:cubicBezTo>
                    <a:pt x="1298" y="330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4"/>
            <p:cNvSpPr/>
            <p:nvPr/>
          </p:nvSpPr>
          <p:spPr>
            <a:xfrm rot="-5400000">
              <a:off x="926957" y="157927"/>
              <a:ext cx="56312" cy="52107"/>
            </a:xfrm>
            <a:custGeom>
              <a:avLst/>
              <a:gdLst/>
              <a:ahLst/>
              <a:cxnLst/>
              <a:rect l="l" t="t" r="r" b="b"/>
              <a:pathLst>
                <a:path w="1299" h="1202" extrusionOk="0">
                  <a:moveTo>
                    <a:pt x="640" y="0"/>
                  </a:moveTo>
                  <a:cubicBezTo>
                    <a:pt x="330" y="0"/>
                    <a:pt x="0" y="233"/>
                    <a:pt x="0" y="640"/>
                  </a:cubicBezTo>
                  <a:cubicBezTo>
                    <a:pt x="0" y="969"/>
                    <a:pt x="330" y="1201"/>
                    <a:pt x="640" y="1201"/>
                  </a:cubicBezTo>
                  <a:cubicBezTo>
                    <a:pt x="969" y="1201"/>
                    <a:pt x="1298" y="969"/>
                    <a:pt x="1298" y="640"/>
                  </a:cubicBezTo>
                  <a:cubicBezTo>
                    <a:pt x="1298" y="233"/>
                    <a:pt x="969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 rot="-5400000">
              <a:off x="748507" y="157515"/>
              <a:ext cx="56312" cy="52930"/>
            </a:xfrm>
            <a:custGeom>
              <a:avLst/>
              <a:gdLst/>
              <a:ahLst/>
              <a:cxnLst/>
              <a:rect l="l" t="t" r="r" b="b"/>
              <a:pathLst>
                <a:path w="1299" h="1221" extrusionOk="0">
                  <a:moveTo>
                    <a:pt x="640" y="1"/>
                  </a:moveTo>
                  <a:cubicBezTo>
                    <a:pt x="330" y="1"/>
                    <a:pt x="0" y="252"/>
                    <a:pt x="0" y="562"/>
                  </a:cubicBezTo>
                  <a:cubicBezTo>
                    <a:pt x="0" y="969"/>
                    <a:pt x="330" y="1221"/>
                    <a:pt x="640" y="1221"/>
                  </a:cubicBezTo>
                  <a:cubicBezTo>
                    <a:pt x="969" y="1221"/>
                    <a:pt x="1298" y="969"/>
                    <a:pt x="1298" y="562"/>
                  </a:cubicBezTo>
                  <a:cubicBezTo>
                    <a:pt x="1298" y="252"/>
                    <a:pt x="969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 rot="-5400000">
              <a:off x="2281844" y="299443"/>
              <a:ext cx="52930" cy="52930"/>
            </a:xfrm>
            <a:custGeom>
              <a:avLst/>
              <a:gdLst/>
              <a:ahLst/>
              <a:cxnLst/>
              <a:rect l="l" t="t" r="r" b="b"/>
              <a:pathLst>
                <a:path w="1221" h="1221" extrusionOk="0">
                  <a:moveTo>
                    <a:pt x="659" y="0"/>
                  </a:moveTo>
                  <a:cubicBezTo>
                    <a:pt x="252" y="0"/>
                    <a:pt x="0" y="252"/>
                    <a:pt x="0" y="640"/>
                  </a:cubicBezTo>
                  <a:cubicBezTo>
                    <a:pt x="0" y="969"/>
                    <a:pt x="252" y="1221"/>
                    <a:pt x="659" y="1221"/>
                  </a:cubicBezTo>
                  <a:cubicBezTo>
                    <a:pt x="969" y="1221"/>
                    <a:pt x="1221" y="969"/>
                    <a:pt x="1221" y="640"/>
                  </a:cubicBezTo>
                  <a:cubicBezTo>
                    <a:pt x="1221" y="252"/>
                    <a:pt x="969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34"/>
          <p:cNvGrpSpPr/>
          <p:nvPr/>
        </p:nvGrpSpPr>
        <p:grpSpPr>
          <a:xfrm>
            <a:off x="8293945" y="-374937"/>
            <a:ext cx="1656312" cy="1660374"/>
            <a:chOff x="2929375" y="236175"/>
            <a:chExt cx="805325" cy="807300"/>
          </a:xfrm>
        </p:grpSpPr>
        <p:sp>
          <p:nvSpPr>
            <p:cNvPr id="2173" name="Google Shape;2173;p34"/>
            <p:cNvSpPr/>
            <p:nvPr/>
          </p:nvSpPr>
          <p:spPr>
            <a:xfrm>
              <a:off x="2986025" y="241975"/>
              <a:ext cx="280400" cy="191800"/>
            </a:xfrm>
            <a:custGeom>
              <a:avLst/>
              <a:gdLst/>
              <a:ahLst/>
              <a:cxnLst/>
              <a:rect l="l" t="t" r="r" b="b"/>
              <a:pathLst>
                <a:path w="11216" h="7672" extrusionOk="0">
                  <a:moveTo>
                    <a:pt x="11216" y="1"/>
                  </a:moveTo>
                  <a:cubicBezTo>
                    <a:pt x="10964" y="1"/>
                    <a:pt x="10809" y="98"/>
                    <a:pt x="10577" y="98"/>
                  </a:cubicBezTo>
                  <a:lnTo>
                    <a:pt x="310" y="7110"/>
                  </a:lnTo>
                  <a:cubicBezTo>
                    <a:pt x="233" y="7265"/>
                    <a:pt x="155" y="7439"/>
                    <a:pt x="0" y="7672"/>
                  </a:cubicBezTo>
                  <a:lnTo>
                    <a:pt x="112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2951650" y="236175"/>
              <a:ext cx="395650" cy="270250"/>
            </a:xfrm>
            <a:custGeom>
              <a:avLst/>
              <a:gdLst/>
              <a:ahLst/>
              <a:cxnLst/>
              <a:rect l="l" t="t" r="r" b="b"/>
              <a:pathLst>
                <a:path w="15826" h="10810" extrusionOk="0">
                  <a:moveTo>
                    <a:pt x="15341" y="1"/>
                  </a:moveTo>
                  <a:lnTo>
                    <a:pt x="155" y="10402"/>
                  </a:lnTo>
                  <a:cubicBezTo>
                    <a:pt x="155" y="10499"/>
                    <a:pt x="78" y="10654"/>
                    <a:pt x="0" y="10809"/>
                  </a:cubicBezTo>
                  <a:lnTo>
                    <a:pt x="158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2935650" y="241975"/>
              <a:ext cx="472175" cy="324975"/>
            </a:xfrm>
            <a:custGeom>
              <a:avLst/>
              <a:gdLst/>
              <a:ahLst/>
              <a:cxnLst/>
              <a:rect l="l" t="t" r="r" b="b"/>
              <a:pathLst>
                <a:path w="18887" h="12999" extrusionOk="0">
                  <a:moveTo>
                    <a:pt x="18558" y="1"/>
                  </a:moveTo>
                  <a:lnTo>
                    <a:pt x="78" y="12689"/>
                  </a:lnTo>
                  <a:cubicBezTo>
                    <a:pt x="78" y="12766"/>
                    <a:pt x="78" y="12844"/>
                    <a:pt x="1" y="12999"/>
                  </a:cubicBezTo>
                  <a:lnTo>
                    <a:pt x="18887" y="98"/>
                  </a:lnTo>
                  <a:cubicBezTo>
                    <a:pt x="18790" y="1"/>
                    <a:pt x="18713" y="1"/>
                    <a:pt x="18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2929375" y="254100"/>
              <a:ext cx="530750" cy="367575"/>
            </a:xfrm>
            <a:custGeom>
              <a:avLst/>
              <a:gdLst/>
              <a:ahLst/>
              <a:cxnLst/>
              <a:rect l="l" t="t" r="r" b="b"/>
              <a:pathLst>
                <a:path w="21230" h="14703" extrusionOk="0">
                  <a:moveTo>
                    <a:pt x="20978" y="0"/>
                  </a:moveTo>
                  <a:lnTo>
                    <a:pt x="77" y="14373"/>
                  </a:lnTo>
                  <a:cubicBezTo>
                    <a:pt x="77" y="14451"/>
                    <a:pt x="0" y="14528"/>
                    <a:pt x="0" y="14702"/>
                  </a:cubicBezTo>
                  <a:lnTo>
                    <a:pt x="21230" y="97"/>
                  </a:lnTo>
                  <a:cubicBezTo>
                    <a:pt x="21152" y="97"/>
                    <a:pt x="21075" y="97"/>
                    <a:pt x="20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2929375" y="272500"/>
              <a:ext cx="577250" cy="397600"/>
            </a:xfrm>
            <a:custGeom>
              <a:avLst/>
              <a:gdLst/>
              <a:ahLst/>
              <a:cxnLst/>
              <a:rect l="l" t="t" r="r" b="b"/>
              <a:pathLst>
                <a:path w="23090" h="15904" extrusionOk="0">
                  <a:moveTo>
                    <a:pt x="22838" y="0"/>
                  </a:moveTo>
                  <a:lnTo>
                    <a:pt x="0" y="15574"/>
                  </a:lnTo>
                  <a:cubicBezTo>
                    <a:pt x="77" y="15729"/>
                    <a:pt x="77" y="15826"/>
                    <a:pt x="77" y="15903"/>
                  </a:cubicBezTo>
                  <a:lnTo>
                    <a:pt x="23089" y="155"/>
                  </a:lnTo>
                  <a:cubicBezTo>
                    <a:pt x="23012" y="78"/>
                    <a:pt x="22915" y="78"/>
                    <a:pt x="22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2935650" y="294775"/>
              <a:ext cx="611175" cy="421825"/>
            </a:xfrm>
            <a:custGeom>
              <a:avLst/>
              <a:gdLst/>
              <a:ahLst/>
              <a:cxnLst/>
              <a:rect l="l" t="t" r="r" b="b"/>
              <a:pathLst>
                <a:path w="24447" h="16873" extrusionOk="0">
                  <a:moveTo>
                    <a:pt x="24214" y="0"/>
                  </a:moveTo>
                  <a:lnTo>
                    <a:pt x="1" y="16543"/>
                  </a:lnTo>
                  <a:cubicBezTo>
                    <a:pt x="1" y="16620"/>
                    <a:pt x="1" y="16698"/>
                    <a:pt x="78" y="16872"/>
                  </a:cubicBezTo>
                  <a:lnTo>
                    <a:pt x="24446" y="155"/>
                  </a:lnTo>
                  <a:cubicBezTo>
                    <a:pt x="24369" y="78"/>
                    <a:pt x="24291" y="0"/>
                    <a:pt x="2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2945350" y="318975"/>
              <a:ext cx="637775" cy="439750"/>
            </a:xfrm>
            <a:custGeom>
              <a:avLst/>
              <a:gdLst/>
              <a:ahLst/>
              <a:cxnLst/>
              <a:rect l="l" t="t" r="r" b="b"/>
              <a:pathLst>
                <a:path w="25511" h="17590" extrusionOk="0">
                  <a:moveTo>
                    <a:pt x="25279" y="1"/>
                  </a:moveTo>
                  <a:lnTo>
                    <a:pt x="0" y="17357"/>
                  </a:lnTo>
                  <a:cubicBezTo>
                    <a:pt x="0" y="17434"/>
                    <a:pt x="97" y="17512"/>
                    <a:pt x="97" y="17589"/>
                  </a:cubicBezTo>
                  <a:lnTo>
                    <a:pt x="25511" y="156"/>
                  </a:lnTo>
                  <a:cubicBezTo>
                    <a:pt x="25434" y="78"/>
                    <a:pt x="25356" y="78"/>
                    <a:pt x="25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2959875" y="347075"/>
              <a:ext cx="655700" cy="449900"/>
            </a:xfrm>
            <a:custGeom>
              <a:avLst/>
              <a:gdLst/>
              <a:ahLst/>
              <a:cxnLst/>
              <a:rect l="l" t="t" r="r" b="b"/>
              <a:pathLst>
                <a:path w="26228" h="17996" extrusionOk="0">
                  <a:moveTo>
                    <a:pt x="25976" y="0"/>
                  </a:moveTo>
                  <a:lnTo>
                    <a:pt x="0" y="17763"/>
                  </a:lnTo>
                  <a:cubicBezTo>
                    <a:pt x="0" y="17841"/>
                    <a:pt x="78" y="17918"/>
                    <a:pt x="78" y="17996"/>
                  </a:cubicBezTo>
                  <a:lnTo>
                    <a:pt x="26228" y="155"/>
                  </a:lnTo>
                  <a:cubicBezTo>
                    <a:pt x="26150" y="78"/>
                    <a:pt x="26053" y="0"/>
                    <a:pt x="2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2977800" y="377575"/>
              <a:ext cx="663925" cy="457650"/>
            </a:xfrm>
            <a:custGeom>
              <a:avLst/>
              <a:gdLst/>
              <a:ahLst/>
              <a:cxnLst/>
              <a:rect l="l" t="t" r="r" b="b"/>
              <a:pathLst>
                <a:path w="26557" h="18306" extrusionOk="0">
                  <a:moveTo>
                    <a:pt x="26402" y="1"/>
                  </a:moveTo>
                  <a:lnTo>
                    <a:pt x="0" y="18073"/>
                  </a:lnTo>
                  <a:cubicBezTo>
                    <a:pt x="0" y="18151"/>
                    <a:pt x="78" y="18228"/>
                    <a:pt x="78" y="18306"/>
                  </a:cubicBezTo>
                  <a:lnTo>
                    <a:pt x="26557" y="156"/>
                  </a:lnTo>
                  <a:cubicBezTo>
                    <a:pt x="26557" y="78"/>
                    <a:pt x="26479" y="1"/>
                    <a:pt x="26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2998125" y="409550"/>
              <a:ext cx="669750" cy="460075"/>
            </a:xfrm>
            <a:custGeom>
              <a:avLst/>
              <a:gdLst/>
              <a:ahLst/>
              <a:cxnLst/>
              <a:rect l="l" t="t" r="r" b="b"/>
              <a:pathLst>
                <a:path w="26790" h="18403" extrusionOk="0">
                  <a:moveTo>
                    <a:pt x="26635" y="0"/>
                  </a:moveTo>
                  <a:lnTo>
                    <a:pt x="1" y="18170"/>
                  </a:lnTo>
                  <a:cubicBezTo>
                    <a:pt x="78" y="18247"/>
                    <a:pt x="78" y="18247"/>
                    <a:pt x="78" y="18325"/>
                  </a:cubicBezTo>
                  <a:lnTo>
                    <a:pt x="156" y="18402"/>
                  </a:lnTo>
                  <a:lnTo>
                    <a:pt x="26790" y="174"/>
                  </a:lnTo>
                  <a:cubicBezTo>
                    <a:pt x="26712" y="174"/>
                    <a:pt x="26712" y="78"/>
                    <a:pt x="26712" y="78"/>
                  </a:cubicBezTo>
                  <a:lnTo>
                    <a:pt x="26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3022350" y="443925"/>
              <a:ext cx="665875" cy="458125"/>
            </a:xfrm>
            <a:custGeom>
              <a:avLst/>
              <a:gdLst/>
              <a:ahLst/>
              <a:cxnLst/>
              <a:rect l="l" t="t" r="r" b="b"/>
              <a:pathLst>
                <a:path w="26635" h="18325" extrusionOk="0">
                  <a:moveTo>
                    <a:pt x="26557" y="0"/>
                  </a:moveTo>
                  <a:lnTo>
                    <a:pt x="0" y="18170"/>
                  </a:lnTo>
                  <a:cubicBezTo>
                    <a:pt x="78" y="18247"/>
                    <a:pt x="155" y="18247"/>
                    <a:pt x="155" y="18325"/>
                  </a:cubicBezTo>
                  <a:lnTo>
                    <a:pt x="26634" y="252"/>
                  </a:lnTo>
                  <a:cubicBezTo>
                    <a:pt x="26634" y="155"/>
                    <a:pt x="26557" y="78"/>
                    <a:pt x="26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3050425" y="480250"/>
              <a:ext cx="655725" cy="451825"/>
            </a:xfrm>
            <a:custGeom>
              <a:avLst/>
              <a:gdLst/>
              <a:ahLst/>
              <a:cxnLst/>
              <a:rect l="l" t="t" r="r" b="b"/>
              <a:pathLst>
                <a:path w="26229" h="18073" extrusionOk="0">
                  <a:moveTo>
                    <a:pt x="26151" y="0"/>
                  </a:moveTo>
                  <a:lnTo>
                    <a:pt x="1" y="17918"/>
                  </a:lnTo>
                  <a:cubicBezTo>
                    <a:pt x="78" y="17995"/>
                    <a:pt x="156" y="17995"/>
                    <a:pt x="252" y="18073"/>
                  </a:cubicBezTo>
                  <a:lnTo>
                    <a:pt x="26228" y="252"/>
                  </a:lnTo>
                  <a:cubicBezTo>
                    <a:pt x="26228" y="155"/>
                    <a:pt x="26151" y="78"/>
                    <a:pt x="26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4"/>
            <p:cNvSpPr/>
            <p:nvPr/>
          </p:nvSpPr>
          <p:spPr>
            <a:xfrm>
              <a:off x="3082875" y="520425"/>
              <a:ext cx="637300" cy="440225"/>
            </a:xfrm>
            <a:custGeom>
              <a:avLst/>
              <a:gdLst/>
              <a:ahLst/>
              <a:cxnLst/>
              <a:rect l="l" t="t" r="r" b="b"/>
              <a:pathLst>
                <a:path w="25492" h="17609" extrusionOk="0">
                  <a:moveTo>
                    <a:pt x="25414" y="1"/>
                  </a:moveTo>
                  <a:lnTo>
                    <a:pt x="0" y="17434"/>
                  </a:lnTo>
                  <a:cubicBezTo>
                    <a:pt x="78" y="17434"/>
                    <a:pt x="155" y="17531"/>
                    <a:pt x="233" y="17609"/>
                  </a:cubicBezTo>
                  <a:lnTo>
                    <a:pt x="25492" y="253"/>
                  </a:lnTo>
                  <a:cubicBezTo>
                    <a:pt x="25492" y="175"/>
                    <a:pt x="25414" y="98"/>
                    <a:pt x="25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4"/>
            <p:cNvSpPr/>
            <p:nvPr/>
          </p:nvSpPr>
          <p:spPr>
            <a:xfrm>
              <a:off x="3119200" y="563050"/>
              <a:ext cx="611150" cy="421825"/>
            </a:xfrm>
            <a:custGeom>
              <a:avLst/>
              <a:gdLst/>
              <a:ahLst/>
              <a:cxnLst/>
              <a:rect l="l" t="t" r="r" b="b"/>
              <a:pathLst>
                <a:path w="24446" h="16873" extrusionOk="0">
                  <a:moveTo>
                    <a:pt x="24368" y="1"/>
                  </a:moveTo>
                  <a:lnTo>
                    <a:pt x="0" y="16698"/>
                  </a:lnTo>
                  <a:cubicBezTo>
                    <a:pt x="78" y="16795"/>
                    <a:pt x="155" y="16795"/>
                    <a:pt x="233" y="16872"/>
                  </a:cubicBezTo>
                  <a:lnTo>
                    <a:pt x="24446" y="233"/>
                  </a:lnTo>
                  <a:cubicBezTo>
                    <a:pt x="24446" y="156"/>
                    <a:pt x="24368" y="78"/>
                    <a:pt x="24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3159375" y="609550"/>
              <a:ext cx="575325" cy="397600"/>
            </a:xfrm>
            <a:custGeom>
              <a:avLst/>
              <a:gdLst/>
              <a:ahLst/>
              <a:cxnLst/>
              <a:rect l="l" t="t" r="r" b="b"/>
              <a:pathLst>
                <a:path w="23013" h="15904" extrusionOk="0">
                  <a:moveTo>
                    <a:pt x="23013" y="0"/>
                  </a:moveTo>
                  <a:lnTo>
                    <a:pt x="1" y="15729"/>
                  </a:lnTo>
                  <a:cubicBezTo>
                    <a:pt x="78" y="15806"/>
                    <a:pt x="156" y="15806"/>
                    <a:pt x="253" y="15903"/>
                  </a:cubicBezTo>
                  <a:lnTo>
                    <a:pt x="23013" y="233"/>
                  </a:lnTo>
                  <a:lnTo>
                    <a:pt x="23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3203925" y="657975"/>
              <a:ext cx="530775" cy="365150"/>
            </a:xfrm>
            <a:custGeom>
              <a:avLst/>
              <a:gdLst/>
              <a:ahLst/>
              <a:cxnLst/>
              <a:rect l="l" t="t" r="r" b="b"/>
              <a:pathLst>
                <a:path w="21231" h="14606" extrusionOk="0">
                  <a:moveTo>
                    <a:pt x="21231" y="0"/>
                  </a:moveTo>
                  <a:lnTo>
                    <a:pt x="1" y="14528"/>
                  </a:lnTo>
                  <a:cubicBezTo>
                    <a:pt x="156" y="14606"/>
                    <a:pt x="233" y="14606"/>
                    <a:pt x="311" y="14606"/>
                  </a:cubicBezTo>
                  <a:lnTo>
                    <a:pt x="21231" y="310"/>
                  </a:lnTo>
                  <a:lnTo>
                    <a:pt x="21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3256225" y="712200"/>
              <a:ext cx="472200" cy="324975"/>
            </a:xfrm>
            <a:custGeom>
              <a:avLst/>
              <a:gdLst/>
              <a:ahLst/>
              <a:cxnLst/>
              <a:rect l="l" t="t" r="r" b="b"/>
              <a:pathLst>
                <a:path w="18888" h="12999" extrusionOk="0">
                  <a:moveTo>
                    <a:pt x="18887" y="1"/>
                  </a:moveTo>
                  <a:lnTo>
                    <a:pt x="1" y="12921"/>
                  </a:lnTo>
                  <a:cubicBezTo>
                    <a:pt x="156" y="12921"/>
                    <a:pt x="253" y="12998"/>
                    <a:pt x="408" y="12998"/>
                  </a:cubicBezTo>
                  <a:lnTo>
                    <a:pt x="18887" y="330"/>
                  </a:lnTo>
                  <a:lnTo>
                    <a:pt x="188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3318700" y="772750"/>
              <a:ext cx="393725" cy="270725"/>
            </a:xfrm>
            <a:custGeom>
              <a:avLst/>
              <a:gdLst/>
              <a:ahLst/>
              <a:cxnLst/>
              <a:rect l="l" t="t" r="r" b="b"/>
              <a:pathLst>
                <a:path w="15749" h="10829" extrusionOk="0">
                  <a:moveTo>
                    <a:pt x="15749" y="0"/>
                  </a:moveTo>
                  <a:lnTo>
                    <a:pt x="1" y="10828"/>
                  </a:lnTo>
                  <a:lnTo>
                    <a:pt x="485" y="10828"/>
                  </a:lnTo>
                  <a:lnTo>
                    <a:pt x="15671" y="407"/>
                  </a:lnTo>
                  <a:cubicBezTo>
                    <a:pt x="15671" y="252"/>
                    <a:pt x="15749" y="174"/>
                    <a:pt x="157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3399575" y="845375"/>
              <a:ext cx="280425" cy="191800"/>
            </a:xfrm>
            <a:custGeom>
              <a:avLst/>
              <a:gdLst/>
              <a:ahLst/>
              <a:cxnLst/>
              <a:rect l="l" t="t" r="r" b="b"/>
              <a:pathLst>
                <a:path w="11217" h="7672" extrusionOk="0">
                  <a:moveTo>
                    <a:pt x="11216" y="1"/>
                  </a:moveTo>
                  <a:lnTo>
                    <a:pt x="1" y="7671"/>
                  </a:lnTo>
                  <a:cubicBezTo>
                    <a:pt x="233" y="7594"/>
                    <a:pt x="407" y="7594"/>
                    <a:pt x="562" y="7594"/>
                  </a:cubicBezTo>
                  <a:lnTo>
                    <a:pt x="10887" y="485"/>
                  </a:lnTo>
                  <a:cubicBezTo>
                    <a:pt x="10984" y="330"/>
                    <a:pt x="11061" y="175"/>
                    <a:pt x="11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92" name="Google Shape;2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50" y="766000"/>
            <a:ext cx="2413750" cy="3620626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1000">
              <a:schemeClr val="lt2"/>
            </a:gs>
            <a:gs pos="49000">
              <a:schemeClr val="accent2"/>
            </a:gs>
            <a:gs pos="75000">
              <a:schemeClr val="l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4" r:id="rId6"/>
    <p:sldLayoutId id="2147483667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39"/>
          <p:cNvSpPr txBox="1">
            <a:spLocks noGrp="1"/>
          </p:cNvSpPr>
          <p:nvPr>
            <p:ph type="ctrTitle"/>
          </p:nvPr>
        </p:nvSpPr>
        <p:spPr>
          <a:xfrm>
            <a:off x="847200" y="1183975"/>
            <a:ext cx="3914100" cy="24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BCD</a:t>
            </a:r>
            <a:br>
              <a:rPr lang="en" sz="5100" dirty="0"/>
            </a:br>
            <a:r>
              <a:rPr lang="en" sz="5100" dirty="0"/>
              <a:t>To</a:t>
            </a:r>
            <a:r>
              <a:rPr lang="en" dirty="0"/>
              <a:t> </a:t>
            </a:r>
            <a:br>
              <a:rPr lang="en" dirty="0"/>
            </a:br>
            <a:r>
              <a:rPr lang="en" sz="4700" dirty="0"/>
              <a:t>7 SEGMENT</a:t>
            </a:r>
            <a:endParaRPr sz="4700" dirty="0"/>
          </a:p>
        </p:txBody>
      </p:sp>
      <p:sp>
        <p:nvSpPr>
          <p:cNvPr id="2278" name="Google Shape;2278;p39"/>
          <p:cNvSpPr txBox="1">
            <a:spLocks noGrp="1"/>
          </p:cNvSpPr>
          <p:nvPr>
            <p:ph type="subTitle" idx="1"/>
          </p:nvPr>
        </p:nvSpPr>
        <p:spPr>
          <a:xfrm>
            <a:off x="847125" y="3738100"/>
            <a:ext cx="39141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0 1 1 1  ----- &gt;  7</a:t>
            </a:r>
            <a:endParaRPr dirty="0"/>
          </a:p>
        </p:txBody>
      </p:sp>
      <p:pic>
        <p:nvPicPr>
          <p:cNvPr id="2279" name="Google Shape;2279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094" r="28734" b="1140"/>
          <a:stretch/>
        </p:blipFill>
        <p:spPr>
          <a:xfrm>
            <a:off x="4891175" y="1183975"/>
            <a:ext cx="3405699" cy="2940526"/>
          </a:xfrm>
          <a:prstGeom prst="rect">
            <a:avLst/>
          </a:prstGeom>
        </p:spPr>
      </p:pic>
      <p:pic>
        <p:nvPicPr>
          <p:cNvPr id="5" name="Google Shape;2306;p41">
            <a:extLst>
              <a:ext uri="{FF2B5EF4-FFF2-40B4-BE49-F238E27FC236}">
                <a16:creationId xmlns:a16="http://schemas.microsoft.com/office/drawing/2014/main" id="{972259EE-1D24-4E50-9655-CCA61832188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6154" r="9624" b="7330"/>
          <a:stretch/>
        </p:blipFill>
        <p:spPr>
          <a:xfrm>
            <a:off x="-2841900" y="1434027"/>
            <a:ext cx="2579101" cy="2937399"/>
          </a:xfrm>
          <a:prstGeom prst="rect">
            <a:avLst/>
          </a:prstGeom>
        </p:spPr>
      </p:pic>
      <p:sp>
        <p:nvSpPr>
          <p:cNvPr id="6" name="Google Shape;2294;p41">
            <a:extLst>
              <a:ext uri="{FF2B5EF4-FFF2-40B4-BE49-F238E27FC236}">
                <a16:creationId xmlns:a16="http://schemas.microsoft.com/office/drawing/2014/main" id="{AFE3943E-AF72-4785-B658-09BAFF2A4C61}"/>
              </a:ext>
            </a:extLst>
          </p:cNvPr>
          <p:cNvSpPr txBox="1">
            <a:spLocks/>
          </p:cNvSpPr>
          <p:nvPr/>
        </p:nvSpPr>
        <p:spPr>
          <a:xfrm>
            <a:off x="2804175" y="-1322674"/>
            <a:ext cx="892200" cy="4395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1800" dirty="0">
                <a:solidFill>
                  <a:sysClr val="windowText" lastClr="000000"/>
                </a:solidFill>
              </a:rPr>
              <a:t>01</a:t>
            </a:r>
          </a:p>
        </p:txBody>
      </p:sp>
      <p:sp>
        <p:nvSpPr>
          <p:cNvPr id="7" name="Google Shape;2302;p41">
            <a:extLst>
              <a:ext uri="{FF2B5EF4-FFF2-40B4-BE49-F238E27FC236}">
                <a16:creationId xmlns:a16="http://schemas.microsoft.com/office/drawing/2014/main" id="{FD0C53A0-1B0D-49A7-B938-A2AD0198D432}"/>
              </a:ext>
            </a:extLst>
          </p:cNvPr>
          <p:cNvSpPr txBox="1">
            <a:spLocks/>
          </p:cNvSpPr>
          <p:nvPr/>
        </p:nvSpPr>
        <p:spPr>
          <a:xfrm>
            <a:off x="2268519" y="-511376"/>
            <a:ext cx="2438264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Name :Yadav Rohit</a:t>
            </a:r>
          </a:p>
          <a:p>
            <a:pPr algn="ctr"/>
            <a:r>
              <a:rPr lang="en-US" dirty="0"/>
              <a:t>Branch : CE</a:t>
            </a:r>
          </a:p>
        </p:txBody>
      </p:sp>
      <p:sp>
        <p:nvSpPr>
          <p:cNvPr id="8" name="Google Shape;2294;p41">
            <a:extLst>
              <a:ext uri="{FF2B5EF4-FFF2-40B4-BE49-F238E27FC236}">
                <a16:creationId xmlns:a16="http://schemas.microsoft.com/office/drawing/2014/main" id="{4B0E0E2F-5E6A-45D5-9DCA-C860FCB7EBAE}"/>
              </a:ext>
            </a:extLst>
          </p:cNvPr>
          <p:cNvSpPr txBox="1">
            <a:spLocks/>
          </p:cNvSpPr>
          <p:nvPr/>
        </p:nvSpPr>
        <p:spPr>
          <a:xfrm>
            <a:off x="12830120" y="-882067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9" name="Google Shape;2294;p41">
            <a:extLst>
              <a:ext uri="{FF2B5EF4-FFF2-40B4-BE49-F238E27FC236}">
                <a16:creationId xmlns:a16="http://schemas.microsoft.com/office/drawing/2014/main" id="{462A10EF-FA41-4B42-8A3F-80B0190DB540}"/>
              </a:ext>
            </a:extLst>
          </p:cNvPr>
          <p:cNvSpPr txBox="1">
            <a:spLocks/>
          </p:cNvSpPr>
          <p:nvPr/>
        </p:nvSpPr>
        <p:spPr>
          <a:xfrm>
            <a:off x="-4227820" y="-1001711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0" name="Google Shape;2294;p41">
            <a:extLst>
              <a:ext uri="{FF2B5EF4-FFF2-40B4-BE49-F238E27FC236}">
                <a16:creationId xmlns:a16="http://schemas.microsoft.com/office/drawing/2014/main" id="{06233256-B9DF-403B-8618-C9F70D1C35D4}"/>
              </a:ext>
            </a:extLst>
          </p:cNvPr>
          <p:cNvSpPr txBox="1">
            <a:spLocks/>
          </p:cNvSpPr>
          <p:nvPr/>
        </p:nvSpPr>
        <p:spPr>
          <a:xfrm>
            <a:off x="12728884" y="659031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1" name="Google Shape;2294;p41">
            <a:extLst>
              <a:ext uri="{FF2B5EF4-FFF2-40B4-BE49-F238E27FC236}">
                <a16:creationId xmlns:a16="http://schemas.microsoft.com/office/drawing/2014/main" id="{41A23CC2-7C40-454D-9E4E-78C5AC8211FB}"/>
              </a:ext>
            </a:extLst>
          </p:cNvPr>
          <p:cNvSpPr txBox="1">
            <a:spLocks/>
          </p:cNvSpPr>
          <p:nvPr/>
        </p:nvSpPr>
        <p:spPr>
          <a:xfrm>
            <a:off x="-4227820" y="417164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2" name="Google Shape;2302;p41">
            <a:extLst>
              <a:ext uri="{FF2B5EF4-FFF2-40B4-BE49-F238E27FC236}">
                <a16:creationId xmlns:a16="http://schemas.microsoft.com/office/drawing/2014/main" id="{69AC59B3-D84E-4098-B357-02E41425D11C}"/>
              </a:ext>
            </a:extLst>
          </p:cNvPr>
          <p:cNvSpPr txBox="1">
            <a:spLocks/>
          </p:cNvSpPr>
          <p:nvPr/>
        </p:nvSpPr>
        <p:spPr>
          <a:xfrm>
            <a:off x="12017900" y="-250950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/>
              <a:t>Name :Yadav Rohit</a:t>
            </a:r>
          </a:p>
          <a:p>
            <a:pPr marL="0" indent="0"/>
            <a:r>
              <a:rPr lang="en-US" sz="1400"/>
              <a:t>Branch : CE</a:t>
            </a:r>
            <a:endParaRPr lang="en-US" sz="1400" dirty="0"/>
          </a:p>
        </p:txBody>
      </p:sp>
      <p:sp>
        <p:nvSpPr>
          <p:cNvPr id="13" name="Google Shape;2302;p41">
            <a:extLst>
              <a:ext uri="{FF2B5EF4-FFF2-40B4-BE49-F238E27FC236}">
                <a16:creationId xmlns:a16="http://schemas.microsoft.com/office/drawing/2014/main" id="{9EA56346-08ED-4490-B1A9-33C0880F3498}"/>
              </a:ext>
            </a:extLst>
          </p:cNvPr>
          <p:cNvSpPr txBox="1">
            <a:spLocks/>
          </p:cNvSpPr>
          <p:nvPr/>
        </p:nvSpPr>
        <p:spPr>
          <a:xfrm>
            <a:off x="-4938804" y="-375435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 dirty="0"/>
              <a:t>Name :Yadav Rohit</a:t>
            </a:r>
          </a:p>
          <a:p>
            <a:pPr marL="0" indent="0"/>
            <a:r>
              <a:rPr lang="en-US" sz="1400" dirty="0"/>
              <a:t>Branch : CE</a:t>
            </a:r>
          </a:p>
        </p:txBody>
      </p:sp>
      <p:sp>
        <p:nvSpPr>
          <p:cNvPr id="14" name="Google Shape;2302;p41">
            <a:extLst>
              <a:ext uri="{FF2B5EF4-FFF2-40B4-BE49-F238E27FC236}">
                <a16:creationId xmlns:a16="http://schemas.microsoft.com/office/drawing/2014/main" id="{3D38FF89-B02F-4302-BDA3-3340A5CB8E82}"/>
              </a:ext>
            </a:extLst>
          </p:cNvPr>
          <p:cNvSpPr txBox="1">
            <a:spLocks/>
          </p:cNvSpPr>
          <p:nvPr/>
        </p:nvSpPr>
        <p:spPr>
          <a:xfrm>
            <a:off x="11994772" y="1255662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 dirty="0"/>
              <a:t>Name :Yadav Rohit</a:t>
            </a:r>
          </a:p>
          <a:p>
            <a:pPr marL="0" indent="0"/>
            <a:r>
              <a:rPr lang="en-US" sz="1400" dirty="0"/>
              <a:t>Branch : CE</a:t>
            </a:r>
          </a:p>
        </p:txBody>
      </p:sp>
      <p:sp>
        <p:nvSpPr>
          <p:cNvPr id="15" name="Google Shape;2302;p41">
            <a:extLst>
              <a:ext uri="{FF2B5EF4-FFF2-40B4-BE49-F238E27FC236}">
                <a16:creationId xmlns:a16="http://schemas.microsoft.com/office/drawing/2014/main" id="{8646CF6E-9BFC-4094-BDD3-91E558B4E764}"/>
              </a:ext>
            </a:extLst>
          </p:cNvPr>
          <p:cNvSpPr txBox="1">
            <a:spLocks/>
          </p:cNvSpPr>
          <p:nvPr/>
        </p:nvSpPr>
        <p:spPr>
          <a:xfrm>
            <a:off x="-4938804" y="1004712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/>
              <a:t>Name :Yadav Rohit</a:t>
            </a:r>
          </a:p>
          <a:p>
            <a:pPr marL="0" indent="0"/>
            <a:r>
              <a:rPr lang="en-US" sz="1400"/>
              <a:t>Branch : CE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7" grpId="0" animBg="1"/>
      <p:bldP spid="2278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41"/>
          <p:cNvSpPr txBox="1">
            <a:spLocks noGrp="1"/>
          </p:cNvSpPr>
          <p:nvPr>
            <p:ph type="title"/>
          </p:nvPr>
        </p:nvSpPr>
        <p:spPr>
          <a:xfrm>
            <a:off x="1888650" y="379644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Team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94" name="Google Shape;2294;p41"/>
          <p:cNvSpPr txBox="1">
            <a:spLocks noGrp="1"/>
          </p:cNvSpPr>
          <p:nvPr>
            <p:ph type="title" idx="2"/>
          </p:nvPr>
        </p:nvSpPr>
        <p:spPr>
          <a:xfrm>
            <a:off x="881824" y="1127548"/>
            <a:ext cx="892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02" name="Google Shape;2302;p41"/>
          <p:cNvSpPr txBox="1">
            <a:spLocks noGrp="1"/>
          </p:cNvSpPr>
          <p:nvPr>
            <p:ph type="subTitle" idx="9"/>
          </p:nvPr>
        </p:nvSpPr>
        <p:spPr>
          <a:xfrm>
            <a:off x="152066" y="1723984"/>
            <a:ext cx="2438264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Name :Yadav Rohit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Branch : CE</a:t>
            </a:r>
            <a:endParaRPr sz="1400" dirty="0"/>
          </a:p>
        </p:txBody>
      </p:sp>
      <p:pic>
        <p:nvPicPr>
          <p:cNvPr id="2306" name="Google Shape;2306;p41"/>
          <p:cNvPicPr preferRelativeResize="0">
            <a:picLocks noGrp="1"/>
          </p:cNvPicPr>
          <p:nvPr>
            <p:ph type="pic" idx="16"/>
          </p:nvPr>
        </p:nvPicPr>
        <p:blipFill rotWithShape="1">
          <a:blip r:embed="rId3">
            <a:alphaModFix/>
          </a:blip>
          <a:srcRect l="36154" r="9624" b="7330"/>
          <a:stretch/>
        </p:blipFill>
        <p:spPr>
          <a:xfrm>
            <a:off x="5844900" y="1359600"/>
            <a:ext cx="2579101" cy="2937399"/>
          </a:xfrm>
          <a:prstGeom prst="rect">
            <a:avLst/>
          </a:prstGeom>
        </p:spPr>
      </p:pic>
      <p:sp>
        <p:nvSpPr>
          <p:cNvPr id="36" name="Google Shape;2294;p41">
            <a:extLst>
              <a:ext uri="{FF2B5EF4-FFF2-40B4-BE49-F238E27FC236}">
                <a16:creationId xmlns:a16="http://schemas.microsoft.com/office/drawing/2014/main" id="{F8708F45-19DE-4563-8E3A-3A4EE1FF22CE}"/>
              </a:ext>
            </a:extLst>
          </p:cNvPr>
          <p:cNvSpPr txBox="1">
            <a:spLocks/>
          </p:cNvSpPr>
          <p:nvPr/>
        </p:nvSpPr>
        <p:spPr>
          <a:xfrm>
            <a:off x="3781036" y="1437298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40" name="Google Shape;2294;p41">
            <a:extLst>
              <a:ext uri="{FF2B5EF4-FFF2-40B4-BE49-F238E27FC236}">
                <a16:creationId xmlns:a16="http://schemas.microsoft.com/office/drawing/2014/main" id="{9D53B5DD-3D7A-4E9B-934C-0E1137ACC693}"/>
              </a:ext>
            </a:extLst>
          </p:cNvPr>
          <p:cNvSpPr txBox="1">
            <a:spLocks/>
          </p:cNvSpPr>
          <p:nvPr/>
        </p:nvSpPr>
        <p:spPr>
          <a:xfrm>
            <a:off x="881824" y="2597077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2" name="Google Shape;2294;p41">
            <a:extLst>
              <a:ext uri="{FF2B5EF4-FFF2-40B4-BE49-F238E27FC236}">
                <a16:creationId xmlns:a16="http://schemas.microsoft.com/office/drawing/2014/main" id="{2D219CA4-1322-49A8-8460-549B63E31024}"/>
              </a:ext>
            </a:extLst>
          </p:cNvPr>
          <p:cNvSpPr txBox="1">
            <a:spLocks/>
          </p:cNvSpPr>
          <p:nvPr/>
        </p:nvSpPr>
        <p:spPr>
          <a:xfrm>
            <a:off x="3679800" y="2978396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4" name="Google Shape;2294;p41">
            <a:extLst>
              <a:ext uri="{FF2B5EF4-FFF2-40B4-BE49-F238E27FC236}">
                <a16:creationId xmlns:a16="http://schemas.microsoft.com/office/drawing/2014/main" id="{8608518E-E983-4F96-A710-ABC327B0EB01}"/>
              </a:ext>
            </a:extLst>
          </p:cNvPr>
          <p:cNvSpPr txBox="1">
            <a:spLocks/>
          </p:cNvSpPr>
          <p:nvPr/>
        </p:nvSpPr>
        <p:spPr>
          <a:xfrm>
            <a:off x="881824" y="4015952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6" name="Google Shape;2302;p41">
            <a:extLst>
              <a:ext uri="{FF2B5EF4-FFF2-40B4-BE49-F238E27FC236}">
                <a16:creationId xmlns:a16="http://schemas.microsoft.com/office/drawing/2014/main" id="{39EC115A-A52A-4535-BB73-F35D799692D5}"/>
              </a:ext>
            </a:extLst>
          </p:cNvPr>
          <p:cNvSpPr txBox="1">
            <a:spLocks/>
          </p:cNvSpPr>
          <p:nvPr/>
        </p:nvSpPr>
        <p:spPr>
          <a:xfrm>
            <a:off x="2968816" y="2068415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/>
              <a:t>Name :Yadav Rohit</a:t>
            </a:r>
          </a:p>
          <a:p>
            <a:pPr marL="0" indent="0"/>
            <a:r>
              <a:rPr lang="en-US" sz="1400"/>
              <a:t>Branch : CE</a:t>
            </a:r>
            <a:endParaRPr lang="en-US" sz="1400" dirty="0"/>
          </a:p>
        </p:txBody>
      </p:sp>
      <p:sp>
        <p:nvSpPr>
          <p:cNvPr id="47" name="Google Shape;2302;p41">
            <a:extLst>
              <a:ext uri="{FF2B5EF4-FFF2-40B4-BE49-F238E27FC236}">
                <a16:creationId xmlns:a16="http://schemas.microsoft.com/office/drawing/2014/main" id="{9D145B37-7305-4C23-9B65-DF08348FB386}"/>
              </a:ext>
            </a:extLst>
          </p:cNvPr>
          <p:cNvSpPr txBox="1">
            <a:spLocks/>
          </p:cNvSpPr>
          <p:nvPr/>
        </p:nvSpPr>
        <p:spPr>
          <a:xfrm>
            <a:off x="170840" y="3223353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 dirty="0"/>
              <a:t>Name :Yadav Rohit</a:t>
            </a:r>
          </a:p>
          <a:p>
            <a:pPr marL="0" indent="0"/>
            <a:r>
              <a:rPr lang="en-US" sz="1400" dirty="0"/>
              <a:t>Branch : CE</a:t>
            </a:r>
          </a:p>
        </p:txBody>
      </p:sp>
      <p:sp>
        <p:nvSpPr>
          <p:cNvPr id="48" name="Google Shape;2302;p41">
            <a:extLst>
              <a:ext uri="{FF2B5EF4-FFF2-40B4-BE49-F238E27FC236}">
                <a16:creationId xmlns:a16="http://schemas.microsoft.com/office/drawing/2014/main" id="{58EA3307-873F-4141-8A5E-24163E610227}"/>
              </a:ext>
            </a:extLst>
          </p:cNvPr>
          <p:cNvSpPr txBox="1">
            <a:spLocks/>
          </p:cNvSpPr>
          <p:nvPr/>
        </p:nvSpPr>
        <p:spPr>
          <a:xfrm>
            <a:off x="2945688" y="3575027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 dirty="0"/>
              <a:t>Name :Yadav Rohit</a:t>
            </a:r>
          </a:p>
          <a:p>
            <a:pPr marL="0" indent="0"/>
            <a:r>
              <a:rPr lang="en-US" sz="1400" dirty="0"/>
              <a:t>Branch : CE</a:t>
            </a:r>
          </a:p>
        </p:txBody>
      </p:sp>
      <p:sp>
        <p:nvSpPr>
          <p:cNvPr id="49" name="Google Shape;2302;p41">
            <a:extLst>
              <a:ext uri="{FF2B5EF4-FFF2-40B4-BE49-F238E27FC236}">
                <a16:creationId xmlns:a16="http://schemas.microsoft.com/office/drawing/2014/main" id="{0B26A639-3743-45DE-8E12-7C0B61020C6C}"/>
              </a:ext>
            </a:extLst>
          </p:cNvPr>
          <p:cNvSpPr txBox="1">
            <a:spLocks/>
          </p:cNvSpPr>
          <p:nvPr/>
        </p:nvSpPr>
        <p:spPr>
          <a:xfrm>
            <a:off x="170840" y="4603500"/>
            <a:ext cx="2438264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400"/>
              <a:t>Name :Yadav Rohit</a:t>
            </a:r>
          </a:p>
          <a:p>
            <a:pPr marL="0" indent="0"/>
            <a:r>
              <a:rPr lang="en-US" sz="1400"/>
              <a:t>Branch : CE</a:t>
            </a:r>
            <a:endParaRPr lang="en-US" sz="1400" dirty="0"/>
          </a:p>
        </p:txBody>
      </p:sp>
      <p:pic>
        <p:nvPicPr>
          <p:cNvPr id="14" name="Google Shape;2321;p43">
            <a:extLst>
              <a:ext uri="{FF2B5EF4-FFF2-40B4-BE49-F238E27FC236}">
                <a16:creationId xmlns:a16="http://schemas.microsoft.com/office/drawing/2014/main" id="{65ACA01A-9208-4DA2-8362-4B964998EA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22886" r="22892"/>
          <a:stretch/>
        </p:blipFill>
        <p:spPr>
          <a:xfrm>
            <a:off x="-16676" y="-3366612"/>
            <a:ext cx="2579101" cy="31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43"/>
          <p:cNvSpPr txBox="1">
            <a:spLocks noGrp="1"/>
          </p:cNvSpPr>
          <p:nvPr>
            <p:ph type="title" idx="2"/>
          </p:nvPr>
        </p:nvSpPr>
        <p:spPr>
          <a:xfrm>
            <a:off x="4063762" y="1494475"/>
            <a:ext cx="412185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pic>
        <p:nvPicPr>
          <p:cNvPr id="2321" name="Google Shape;2321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2886" r="22892"/>
          <a:stretch/>
        </p:blipFill>
        <p:spPr>
          <a:xfrm>
            <a:off x="958388" y="986850"/>
            <a:ext cx="2579101" cy="3169799"/>
          </a:xfrm>
          <a:prstGeom prst="rect">
            <a:avLst/>
          </a:prstGeom>
        </p:spPr>
      </p:pic>
      <p:grpSp>
        <p:nvGrpSpPr>
          <p:cNvPr id="2322" name="Google Shape;2322;p43"/>
          <p:cNvGrpSpPr/>
          <p:nvPr/>
        </p:nvGrpSpPr>
        <p:grpSpPr>
          <a:xfrm>
            <a:off x="5809975" y="1020650"/>
            <a:ext cx="538025" cy="157800"/>
            <a:chOff x="2575325" y="1348650"/>
            <a:chExt cx="538025" cy="157800"/>
          </a:xfrm>
        </p:grpSpPr>
        <p:sp>
          <p:nvSpPr>
            <p:cNvPr id="2323" name="Google Shape;2323;p43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3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3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87B892-F169-4D63-944A-F7F6B84A4876}"/>
              </a:ext>
            </a:extLst>
          </p:cNvPr>
          <p:cNvSpPr txBox="1"/>
          <p:nvPr/>
        </p:nvSpPr>
        <p:spPr>
          <a:xfrm>
            <a:off x="4167963" y="2571750"/>
            <a:ext cx="43806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D0D0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ur project, The BCD to 7 Segment Converter, is to bridge the gap between these two formats.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 aim to create a circuit that can take BCD input and display the corresponding decimal digits on a 7 segment display.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This conversion is essential for various applications in digital electronics, such as digital clocks, calculators, and electronic meters.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8B2BF-9417-47D3-864A-F2E51DC7C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250" y1="62556" x2="35250" y2="64444"/>
                        <a14:foregroundMark x1="35500" y1="64000" x2="35500" y2="68333"/>
                        <a14:foregroundMark x1="46583" y1="67556" x2="46583" y2="73000"/>
                        <a14:foregroundMark x1="50333" y1="71444" x2="50333" y2="76444"/>
                        <a14:foregroundMark x1="42750" y1="65556" x2="42750" y2="71778"/>
                        <a14:foregroundMark x1="63417" y1="49667" x2="63417" y2="55889"/>
                        <a14:foregroundMark x1="30167" y1="46000" x2="32083" y2="46000"/>
                        <a14:foregroundMark x1="31167" y1="46000" x2="31167" y2="58889"/>
                        <a14:backgroundMark x1="30250" y1="77222" x2="48000" y2="80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9846" y="-1666192"/>
            <a:ext cx="2195884" cy="1646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E6565-11AE-44EB-A0D2-09F856FBD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02" b="89975" l="9901" r="89958">
                        <a14:foregroundMark x1="68034" y1="12376" x2="67468" y2="73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95366" y="1081581"/>
            <a:ext cx="1681877" cy="1914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E1E2D-F735-4721-A3DF-5086ABF54D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78" b="99556" l="0" r="99111">
                        <a14:foregroundMark x1="14222" y1="15111" x2="444" y2="1778"/>
                        <a14:foregroundMark x1="86222" y1="88889" x2="99111" y2="9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8132" y="172747"/>
            <a:ext cx="1005703" cy="1005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102FAC-22CD-4521-9C12-56CD82CC9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030" y="-1466479"/>
            <a:ext cx="1466479" cy="1466479"/>
          </a:xfrm>
          <a:prstGeom prst="rect">
            <a:avLst/>
          </a:prstGeom>
        </p:spPr>
      </p:pic>
      <p:sp>
        <p:nvSpPr>
          <p:cNvPr id="13" name="Google Shape;2431;p50">
            <a:extLst>
              <a:ext uri="{FF2B5EF4-FFF2-40B4-BE49-F238E27FC236}">
                <a16:creationId xmlns:a16="http://schemas.microsoft.com/office/drawing/2014/main" id="{47474D7D-0A88-4EBB-A729-B0FDE3050804}"/>
              </a:ext>
            </a:extLst>
          </p:cNvPr>
          <p:cNvSpPr txBox="1">
            <a:spLocks/>
          </p:cNvSpPr>
          <p:nvPr/>
        </p:nvSpPr>
        <p:spPr>
          <a:xfrm>
            <a:off x="-4203938" y="5011153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/>
              <a:t>IC 7448</a:t>
            </a:r>
            <a:endParaRPr lang="en-IN" sz="2400" dirty="0"/>
          </a:p>
        </p:txBody>
      </p:sp>
      <p:sp>
        <p:nvSpPr>
          <p:cNvPr id="14" name="Google Shape;2433;p50">
            <a:extLst>
              <a:ext uri="{FF2B5EF4-FFF2-40B4-BE49-F238E27FC236}">
                <a16:creationId xmlns:a16="http://schemas.microsoft.com/office/drawing/2014/main" id="{E7D091D6-22EF-40BB-9EDF-319EA482CCCA}"/>
              </a:ext>
            </a:extLst>
          </p:cNvPr>
          <p:cNvSpPr txBox="1">
            <a:spLocks/>
          </p:cNvSpPr>
          <p:nvPr/>
        </p:nvSpPr>
        <p:spPr>
          <a:xfrm>
            <a:off x="198208" y="6380903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/>
              <a:t>Swithches</a:t>
            </a:r>
            <a:endParaRPr lang="en-IN" sz="2400" dirty="0"/>
          </a:p>
        </p:txBody>
      </p:sp>
      <p:sp>
        <p:nvSpPr>
          <p:cNvPr id="15" name="Google Shape;2435;p50">
            <a:extLst>
              <a:ext uri="{FF2B5EF4-FFF2-40B4-BE49-F238E27FC236}">
                <a16:creationId xmlns:a16="http://schemas.microsoft.com/office/drawing/2014/main" id="{08AEB5A1-7F13-44EC-B635-FAD67A5EE253}"/>
              </a:ext>
            </a:extLst>
          </p:cNvPr>
          <p:cNvSpPr txBox="1">
            <a:spLocks/>
          </p:cNvSpPr>
          <p:nvPr/>
        </p:nvSpPr>
        <p:spPr>
          <a:xfrm>
            <a:off x="6823233" y="6380903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7 segment Display</a:t>
            </a:r>
          </a:p>
        </p:txBody>
      </p:sp>
      <p:sp>
        <p:nvSpPr>
          <p:cNvPr id="16" name="Google Shape;2437;p50">
            <a:extLst>
              <a:ext uri="{FF2B5EF4-FFF2-40B4-BE49-F238E27FC236}">
                <a16:creationId xmlns:a16="http://schemas.microsoft.com/office/drawing/2014/main" id="{EC071357-3360-48F2-8C55-BD93B28A12EF}"/>
              </a:ext>
            </a:extLst>
          </p:cNvPr>
          <p:cNvSpPr txBox="1">
            <a:spLocks/>
          </p:cNvSpPr>
          <p:nvPr/>
        </p:nvSpPr>
        <p:spPr>
          <a:xfrm>
            <a:off x="10963835" y="4424963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Resistors</a:t>
            </a:r>
          </a:p>
        </p:txBody>
      </p:sp>
      <p:sp>
        <p:nvSpPr>
          <p:cNvPr id="17" name="Google Shape;2438;p50">
            <a:extLst>
              <a:ext uri="{FF2B5EF4-FFF2-40B4-BE49-F238E27FC236}">
                <a16:creationId xmlns:a16="http://schemas.microsoft.com/office/drawing/2014/main" id="{2AD549F6-D10F-4400-9C8F-8F05828D96E2}"/>
              </a:ext>
            </a:extLst>
          </p:cNvPr>
          <p:cNvSpPr txBox="1">
            <a:spLocks/>
          </p:cNvSpPr>
          <p:nvPr/>
        </p:nvSpPr>
        <p:spPr>
          <a:xfrm>
            <a:off x="-3607838" y="4195728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8" name="Google Shape;2439;p50">
            <a:extLst>
              <a:ext uri="{FF2B5EF4-FFF2-40B4-BE49-F238E27FC236}">
                <a16:creationId xmlns:a16="http://schemas.microsoft.com/office/drawing/2014/main" id="{33930684-4B38-41BF-B718-2FC9E59ED1E4}"/>
              </a:ext>
            </a:extLst>
          </p:cNvPr>
          <p:cNvSpPr txBox="1">
            <a:spLocks/>
          </p:cNvSpPr>
          <p:nvPr/>
        </p:nvSpPr>
        <p:spPr>
          <a:xfrm>
            <a:off x="958388" y="5450653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9" name="Google Shape;2440;p50">
            <a:extLst>
              <a:ext uri="{FF2B5EF4-FFF2-40B4-BE49-F238E27FC236}">
                <a16:creationId xmlns:a16="http://schemas.microsoft.com/office/drawing/2014/main" id="{8662F734-5601-4EB0-B583-06005AC0C319}"/>
              </a:ext>
            </a:extLst>
          </p:cNvPr>
          <p:cNvSpPr txBox="1">
            <a:spLocks/>
          </p:cNvSpPr>
          <p:nvPr/>
        </p:nvSpPr>
        <p:spPr>
          <a:xfrm>
            <a:off x="7419333" y="5338706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20" name="Google Shape;2441;p50">
            <a:extLst>
              <a:ext uri="{FF2B5EF4-FFF2-40B4-BE49-F238E27FC236}">
                <a16:creationId xmlns:a16="http://schemas.microsoft.com/office/drawing/2014/main" id="{3AD9DA99-1103-4061-9752-05535547C018}"/>
              </a:ext>
            </a:extLst>
          </p:cNvPr>
          <p:cNvSpPr txBox="1">
            <a:spLocks/>
          </p:cNvSpPr>
          <p:nvPr/>
        </p:nvSpPr>
        <p:spPr>
          <a:xfrm>
            <a:off x="11255821" y="3566768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1" name="Google Shape;2437;p50">
            <a:extLst>
              <a:ext uri="{FF2B5EF4-FFF2-40B4-BE49-F238E27FC236}">
                <a16:creationId xmlns:a16="http://schemas.microsoft.com/office/drawing/2014/main" id="{212EECC8-0B55-4854-91F2-EC9D3D078DCE}"/>
              </a:ext>
            </a:extLst>
          </p:cNvPr>
          <p:cNvSpPr txBox="1">
            <a:spLocks/>
          </p:cNvSpPr>
          <p:nvPr/>
        </p:nvSpPr>
        <p:spPr>
          <a:xfrm>
            <a:off x="11136919" y="5338706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50"/>
          <p:cNvSpPr txBox="1">
            <a:spLocks noGrp="1"/>
          </p:cNvSpPr>
          <p:nvPr>
            <p:ph type="title"/>
          </p:nvPr>
        </p:nvSpPr>
        <p:spPr>
          <a:xfrm>
            <a:off x="612017" y="12384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dk1"/>
                </a:solidFill>
              </a:rPr>
              <a:t>Components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31" name="Google Shape;2431;p50"/>
          <p:cNvSpPr txBox="1">
            <a:spLocks noGrp="1"/>
          </p:cNvSpPr>
          <p:nvPr>
            <p:ph type="title" idx="4294967295"/>
          </p:nvPr>
        </p:nvSpPr>
        <p:spPr>
          <a:xfrm>
            <a:off x="789475" y="3882551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dk1"/>
                </a:solidFill>
              </a:rPr>
              <a:t>IC 7448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433" name="Google Shape;2433;p50"/>
          <p:cNvSpPr txBox="1">
            <a:spLocks noGrp="1"/>
          </p:cNvSpPr>
          <p:nvPr>
            <p:ph type="title" idx="4294967295"/>
          </p:nvPr>
        </p:nvSpPr>
        <p:spPr>
          <a:xfrm>
            <a:off x="2657933" y="3172051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Swithches</a:t>
            </a:r>
            <a:endParaRPr sz="2400" dirty="0"/>
          </a:p>
        </p:txBody>
      </p:sp>
      <p:sp>
        <p:nvSpPr>
          <p:cNvPr id="2435" name="Google Shape;2435;p50"/>
          <p:cNvSpPr txBox="1">
            <a:spLocks noGrp="1"/>
          </p:cNvSpPr>
          <p:nvPr>
            <p:ph type="title" idx="4294967295"/>
          </p:nvPr>
        </p:nvSpPr>
        <p:spPr>
          <a:xfrm>
            <a:off x="4572000" y="4128564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br>
              <a:rPr lang="en-IN" sz="2400" dirty="0">
                <a:solidFill>
                  <a:schemeClr val="dk1"/>
                </a:solidFill>
              </a:rPr>
            </a:br>
            <a:r>
              <a:rPr lang="en-IN" sz="2400" dirty="0">
                <a:solidFill>
                  <a:schemeClr val="dk1"/>
                </a:solidFill>
              </a:rPr>
              <a:t>7 segment Display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437" name="Google Shape;2437;p50"/>
          <p:cNvSpPr txBox="1">
            <a:spLocks noGrp="1"/>
          </p:cNvSpPr>
          <p:nvPr>
            <p:ph type="title" idx="4294967295"/>
          </p:nvPr>
        </p:nvSpPr>
        <p:spPr>
          <a:xfrm>
            <a:off x="6394873" y="3172051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Resistors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438" name="Google Shape;2438;p50"/>
          <p:cNvSpPr txBox="1">
            <a:spLocks noGrp="1"/>
          </p:cNvSpPr>
          <p:nvPr>
            <p:ph type="title" idx="4294967295"/>
          </p:nvPr>
        </p:nvSpPr>
        <p:spPr>
          <a:xfrm>
            <a:off x="1385575" y="3067126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9" name="Google Shape;2439;p50"/>
          <p:cNvSpPr txBox="1">
            <a:spLocks noGrp="1"/>
          </p:cNvSpPr>
          <p:nvPr>
            <p:ph type="title" idx="4294967295"/>
          </p:nvPr>
        </p:nvSpPr>
        <p:spPr>
          <a:xfrm>
            <a:off x="3254033" y="2356626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0" name="Google Shape;2440;p50"/>
          <p:cNvSpPr txBox="1">
            <a:spLocks noGrp="1"/>
          </p:cNvSpPr>
          <p:nvPr>
            <p:ph type="title" idx="4294967295"/>
          </p:nvPr>
        </p:nvSpPr>
        <p:spPr>
          <a:xfrm>
            <a:off x="5122484" y="3067126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1" name="Google Shape;2441;p50"/>
          <p:cNvSpPr txBox="1">
            <a:spLocks noGrp="1"/>
          </p:cNvSpPr>
          <p:nvPr>
            <p:ph type="title" idx="4294967295"/>
          </p:nvPr>
        </p:nvSpPr>
        <p:spPr>
          <a:xfrm>
            <a:off x="6990934" y="2356626"/>
            <a:ext cx="892200" cy="439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350003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61" name="Google Shape;2461;p50"/>
          <p:cNvCxnSpPr>
            <a:cxnSpLocks/>
            <a:endCxn id="2438" idx="0"/>
          </p:cNvCxnSpPr>
          <p:nvPr/>
        </p:nvCxnSpPr>
        <p:spPr>
          <a:xfrm>
            <a:off x="1831675" y="2701401"/>
            <a:ext cx="0" cy="365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0"/>
          <p:cNvCxnSpPr>
            <a:stCxn id="2438" idx="2"/>
            <a:endCxn id="2431" idx="0"/>
          </p:cNvCxnSpPr>
          <p:nvPr/>
        </p:nvCxnSpPr>
        <p:spPr>
          <a:xfrm>
            <a:off x="1831675" y="3506626"/>
            <a:ext cx="0" cy="375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3" name="Google Shape;2463;p50"/>
          <p:cNvCxnSpPr>
            <a:cxnSpLocks/>
            <a:endCxn id="2439" idx="0"/>
          </p:cNvCxnSpPr>
          <p:nvPr/>
        </p:nvCxnSpPr>
        <p:spPr>
          <a:xfrm>
            <a:off x="3700133" y="1990901"/>
            <a:ext cx="0" cy="365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0"/>
          <p:cNvCxnSpPr>
            <a:stCxn id="2439" idx="2"/>
            <a:endCxn id="2433" idx="0"/>
          </p:cNvCxnSpPr>
          <p:nvPr/>
        </p:nvCxnSpPr>
        <p:spPr>
          <a:xfrm>
            <a:off x="3700133" y="2796126"/>
            <a:ext cx="0" cy="375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5" name="Google Shape;2465;p50"/>
          <p:cNvCxnSpPr>
            <a:cxnSpLocks/>
            <a:stCxn id="2440" idx="2"/>
          </p:cNvCxnSpPr>
          <p:nvPr/>
        </p:nvCxnSpPr>
        <p:spPr>
          <a:xfrm>
            <a:off x="5568584" y="3506626"/>
            <a:ext cx="0" cy="18795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6" name="Google Shape;2466;p50"/>
          <p:cNvCxnSpPr>
            <a:cxnSpLocks/>
            <a:endCxn id="2440" idx="0"/>
          </p:cNvCxnSpPr>
          <p:nvPr/>
        </p:nvCxnSpPr>
        <p:spPr>
          <a:xfrm>
            <a:off x="5565850" y="2701401"/>
            <a:ext cx="2700" cy="365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7" name="Google Shape;2467;p50"/>
          <p:cNvCxnSpPr>
            <a:cxnSpLocks/>
            <a:endCxn id="2441" idx="0"/>
          </p:cNvCxnSpPr>
          <p:nvPr/>
        </p:nvCxnSpPr>
        <p:spPr>
          <a:xfrm>
            <a:off x="7431575" y="1990901"/>
            <a:ext cx="5400" cy="365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8" name="Google Shape;2468;p50"/>
          <p:cNvCxnSpPr>
            <a:stCxn id="2441" idx="2"/>
            <a:endCxn id="2437" idx="0"/>
          </p:cNvCxnSpPr>
          <p:nvPr/>
        </p:nvCxnSpPr>
        <p:spPr>
          <a:xfrm>
            <a:off x="7437034" y="2796126"/>
            <a:ext cx="0" cy="375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4F6B24-6EBA-4B18-B409-D2F23BEF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250" y1="62556" x2="35250" y2="64444"/>
                        <a14:foregroundMark x1="35500" y1="64000" x2="35500" y2="68333"/>
                        <a14:foregroundMark x1="46583" y1="67556" x2="46583" y2="73000"/>
                        <a14:foregroundMark x1="50333" y1="71444" x2="50333" y2="76444"/>
                        <a14:foregroundMark x1="42750" y1="65556" x2="42750" y2="71778"/>
                        <a14:foregroundMark x1="63417" y1="49667" x2="63417" y2="55889"/>
                        <a14:foregroundMark x1="30167" y1="46000" x2="32083" y2="46000"/>
                        <a14:foregroundMark x1="31167" y1="46000" x2="31167" y2="58889"/>
                        <a14:backgroundMark x1="30250" y1="77222" x2="48000" y2="80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487592"/>
            <a:ext cx="2195884" cy="164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70649-F699-450C-A7CA-B3B015FB1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02" b="89975" l="9901" r="89958">
                        <a14:foregroundMark x1="68034" y1="12376" x2="67468" y2="73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372" y="1493515"/>
            <a:ext cx="1681877" cy="191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42A58-B77F-42F8-959E-699A125ED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0" r="99111">
                        <a14:foregroundMark x1="14222" y1="15111" x2="444" y2="1778"/>
                        <a14:foregroundMark x1="86222" y1="88889" x2="99111" y2="9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2032" y="888941"/>
            <a:ext cx="1005703" cy="1005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07D00-9A93-4329-90E8-F192B373C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3520" y="852120"/>
            <a:ext cx="1466479" cy="1466479"/>
          </a:xfrm>
          <a:prstGeom prst="rect">
            <a:avLst/>
          </a:prstGeom>
        </p:spPr>
      </p:pic>
      <p:sp>
        <p:nvSpPr>
          <p:cNvPr id="24" name="Google Shape;2437;p50">
            <a:extLst>
              <a:ext uri="{FF2B5EF4-FFF2-40B4-BE49-F238E27FC236}">
                <a16:creationId xmlns:a16="http://schemas.microsoft.com/office/drawing/2014/main" id="{5AA67437-D8DA-4721-8794-9B65A2A8F863}"/>
              </a:ext>
            </a:extLst>
          </p:cNvPr>
          <p:cNvSpPr txBox="1">
            <a:spLocks/>
          </p:cNvSpPr>
          <p:nvPr/>
        </p:nvSpPr>
        <p:spPr>
          <a:xfrm>
            <a:off x="6872032" y="4128564"/>
            <a:ext cx="2084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Etc.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4D78B3-5C8A-47A3-8F6C-251E2A65E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07608" y="1297122"/>
            <a:ext cx="2474274" cy="3290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62A8E0-8868-421E-B8CA-1687B1C22C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9768" y="1606163"/>
            <a:ext cx="4028571" cy="21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52"/>
          <p:cNvSpPr txBox="1">
            <a:spLocks noGrp="1"/>
          </p:cNvSpPr>
          <p:nvPr>
            <p:ph type="title"/>
          </p:nvPr>
        </p:nvSpPr>
        <p:spPr>
          <a:xfrm>
            <a:off x="719900" y="116959"/>
            <a:ext cx="7704000" cy="932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Circuit Diagram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D6F79-2EAB-451F-87B0-8B50B5D1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15" y="1353330"/>
            <a:ext cx="2474274" cy="3290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7ED95-7E51-4F58-945F-74608D5A7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923" y="1903113"/>
            <a:ext cx="4028571" cy="2190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EDF1E-C5C8-41D5-9360-1835372EE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52650" y="1541026"/>
            <a:ext cx="7724775" cy="291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52"/>
          <p:cNvSpPr txBox="1">
            <a:spLocks noGrp="1"/>
          </p:cNvSpPr>
          <p:nvPr>
            <p:ph type="title"/>
          </p:nvPr>
        </p:nvSpPr>
        <p:spPr>
          <a:xfrm>
            <a:off x="719900" y="116959"/>
            <a:ext cx="7704000" cy="932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Truth Table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03F61-0496-4241-93FF-A5C4068B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0" y="1529095"/>
            <a:ext cx="7724775" cy="2914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Google Shape;2677;p66">
            <a:extLst>
              <a:ext uri="{FF2B5EF4-FFF2-40B4-BE49-F238E27FC236}">
                <a16:creationId xmlns:a16="http://schemas.microsoft.com/office/drawing/2014/main" id="{38FD3DEB-4EF0-4F24-B74D-987302E43905}"/>
              </a:ext>
            </a:extLst>
          </p:cNvPr>
          <p:cNvSpPr txBox="1">
            <a:spLocks/>
          </p:cNvSpPr>
          <p:nvPr/>
        </p:nvSpPr>
        <p:spPr>
          <a:xfrm>
            <a:off x="262800" y="-2535269"/>
            <a:ext cx="7704000" cy="47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IN"/>
              <a:t>Applications</a:t>
            </a:r>
            <a:endParaRPr lang="en-IN" dirty="0"/>
          </a:p>
        </p:txBody>
      </p:sp>
      <p:sp>
        <p:nvSpPr>
          <p:cNvPr id="16" name="Google Shape;2679;p66">
            <a:extLst>
              <a:ext uri="{FF2B5EF4-FFF2-40B4-BE49-F238E27FC236}">
                <a16:creationId xmlns:a16="http://schemas.microsoft.com/office/drawing/2014/main" id="{6D890FAA-78FF-4A25-BB92-1926E43E967B}"/>
              </a:ext>
            </a:extLst>
          </p:cNvPr>
          <p:cNvSpPr txBox="1">
            <a:spLocks/>
          </p:cNvSpPr>
          <p:nvPr/>
        </p:nvSpPr>
        <p:spPr>
          <a:xfrm>
            <a:off x="11483400" y="-1667081"/>
            <a:ext cx="2831698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/>
              <a:t>Counters and Timer</a:t>
            </a:r>
          </a:p>
        </p:txBody>
      </p:sp>
      <p:sp>
        <p:nvSpPr>
          <p:cNvPr id="17" name="Google Shape;2681;p66">
            <a:extLst>
              <a:ext uri="{FF2B5EF4-FFF2-40B4-BE49-F238E27FC236}">
                <a16:creationId xmlns:a16="http://schemas.microsoft.com/office/drawing/2014/main" id="{71852840-DB7C-4663-A862-55BC2DAD9350}"/>
              </a:ext>
            </a:extLst>
          </p:cNvPr>
          <p:cNvSpPr txBox="1">
            <a:spLocks/>
          </p:cNvSpPr>
          <p:nvPr/>
        </p:nvSpPr>
        <p:spPr>
          <a:xfrm>
            <a:off x="-4527375" y="-1411276"/>
            <a:ext cx="217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/>
              <a:t>Digital Clocks</a:t>
            </a:r>
          </a:p>
        </p:txBody>
      </p:sp>
      <p:sp>
        <p:nvSpPr>
          <p:cNvPr id="18" name="Google Shape;2683;p66">
            <a:extLst>
              <a:ext uri="{FF2B5EF4-FFF2-40B4-BE49-F238E27FC236}">
                <a16:creationId xmlns:a16="http://schemas.microsoft.com/office/drawing/2014/main" id="{4F724D79-88C8-43E8-B2A2-6CDD450A258B}"/>
              </a:ext>
            </a:extLst>
          </p:cNvPr>
          <p:cNvSpPr txBox="1">
            <a:spLocks/>
          </p:cNvSpPr>
          <p:nvPr/>
        </p:nvSpPr>
        <p:spPr>
          <a:xfrm>
            <a:off x="3027900" y="-1411276"/>
            <a:ext cx="217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/>
              <a:t>Calculator</a:t>
            </a:r>
          </a:p>
        </p:txBody>
      </p:sp>
      <p:sp>
        <p:nvSpPr>
          <p:cNvPr id="19" name="Google Shape;2689;p66">
            <a:extLst>
              <a:ext uri="{FF2B5EF4-FFF2-40B4-BE49-F238E27FC236}">
                <a16:creationId xmlns:a16="http://schemas.microsoft.com/office/drawing/2014/main" id="{51FFBCE0-1AD5-4F12-A257-B543AD54E5ED}"/>
              </a:ext>
            </a:extLst>
          </p:cNvPr>
          <p:cNvSpPr txBox="1"/>
          <p:nvPr/>
        </p:nvSpPr>
        <p:spPr>
          <a:xfrm>
            <a:off x="-3860625" y="5200337"/>
            <a:ext cx="2340399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Instrumentation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691;p66">
            <a:extLst>
              <a:ext uri="{FF2B5EF4-FFF2-40B4-BE49-F238E27FC236}">
                <a16:creationId xmlns:a16="http://schemas.microsoft.com/office/drawing/2014/main" id="{01EB662F-777D-4AB1-BF45-3B9581E471F2}"/>
              </a:ext>
            </a:extLst>
          </p:cNvPr>
          <p:cNvSpPr txBox="1"/>
          <p:nvPr/>
        </p:nvSpPr>
        <p:spPr>
          <a:xfrm>
            <a:off x="3495387" y="5518324"/>
            <a:ext cx="217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Consumer Elc.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693;p66">
            <a:extLst>
              <a:ext uri="{FF2B5EF4-FFF2-40B4-BE49-F238E27FC236}">
                <a16:creationId xmlns:a16="http://schemas.microsoft.com/office/drawing/2014/main" id="{4776C37F-4ADF-44C8-BEB4-C5915FF1E3B6}"/>
              </a:ext>
            </a:extLst>
          </p:cNvPr>
          <p:cNvSpPr txBox="1"/>
          <p:nvPr/>
        </p:nvSpPr>
        <p:spPr>
          <a:xfrm>
            <a:off x="11197122" y="5127109"/>
            <a:ext cx="2522777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Medical Devices</a:t>
            </a:r>
          </a:p>
        </p:txBody>
      </p:sp>
    </p:spTree>
    <p:extLst>
      <p:ext uri="{BB962C8B-B14F-4D97-AF65-F5344CB8AC3E}">
        <p14:creationId xmlns:p14="http://schemas.microsoft.com/office/powerpoint/2010/main" val="2573429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66"/>
          <p:cNvSpPr txBox="1">
            <a:spLocks noGrp="1"/>
          </p:cNvSpPr>
          <p:nvPr>
            <p:ph type="title"/>
          </p:nvPr>
        </p:nvSpPr>
        <p:spPr>
          <a:xfrm>
            <a:off x="720000" y="97903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Applications</a:t>
            </a:r>
            <a:endParaRPr dirty="0"/>
          </a:p>
        </p:txBody>
      </p:sp>
      <p:sp>
        <p:nvSpPr>
          <p:cNvPr id="2679" name="Google Shape;2679;p66"/>
          <p:cNvSpPr txBox="1">
            <a:spLocks noGrp="1"/>
          </p:cNvSpPr>
          <p:nvPr>
            <p:ph type="title" idx="4294967295"/>
          </p:nvPr>
        </p:nvSpPr>
        <p:spPr>
          <a:xfrm>
            <a:off x="5825550" y="2103852"/>
            <a:ext cx="2831698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Counters and Timer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681" name="Google Shape;2681;p66"/>
          <p:cNvSpPr txBox="1">
            <a:spLocks noGrp="1"/>
          </p:cNvSpPr>
          <p:nvPr>
            <p:ph type="title" idx="4294967295"/>
          </p:nvPr>
        </p:nvSpPr>
        <p:spPr>
          <a:xfrm>
            <a:off x="978075" y="2103025"/>
            <a:ext cx="2173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Digital Clocks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683" name="Google Shape;2683;p66"/>
          <p:cNvSpPr txBox="1">
            <a:spLocks noGrp="1"/>
          </p:cNvSpPr>
          <p:nvPr>
            <p:ph type="title" idx="4294967295"/>
          </p:nvPr>
        </p:nvSpPr>
        <p:spPr>
          <a:xfrm>
            <a:off x="3485100" y="2103025"/>
            <a:ext cx="2173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Calculator</a:t>
            </a:r>
            <a:endParaRPr sz="2000" dirty="0">
              <a:solidFill>
                <a:schemeClr val="dk1"/>
              </a:solidFill>
            </a:endParaRPr>
          </a:p>
        </p:txBody>
      </p:sp>
      <p:cxnSp>
        <p:nvCxnSpPr>
          <p:cNvPr id="2685" name="Google Shape;2685;p66"/>
          <p:cNvCxnSpPr>
            <a:cxnSpLocks/>
            <a:endCxn id="2681" idx="0"/>
          </p:cNvCxnSpPr>
          <p:nvPr/>
        </p:nvCxnSpPr>
        <p:spPr>
          <a:xfrm rot="5400000">
            <a:off x="3133050" y="664125"/>
            <a:ext cx="370800" cy="25071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6" name="Google Shape;2686;p66"/>
          <p:cNvCxnSpPr>
            <a:cxnSpLocks/>
          </p:cNvCxnSpPr>
          <p:nvPr/>
        </p:nvCxnSpPr>
        <p:spPr>
          <a:xfrm rot="-5400000" flipH="1">
            <a:off x="5640150" y="669762"/>
            <a:ext cx="370800" cy="25071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7" name="Google Shape;2687;p66"/>
          <p:cNvCxnSpPr>
            <a:cxnSpLocks/>
            <a:endCxn id="2683" idx="0"/>
          </p:cNvCxnSpPr>
          <p:nvPr/>
        </p:nvCxnSpPr>
        <p:spPr>
          <a:xfrm rot="-5400000" flipH="1">
            <a:off x="4386900" y="1917375"/>
            <a:ext cx="3708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8" name="Google Shape;2688;p66"/>
          <p:cNvCxnSpPr>
            <a:cxnSpLocks/>
          </p:cNvCxnSpPr>
          <p:nvPr/>
        </p:nvCxnSpPr>
        <p:spPr>
          <a:xfrm>
            <a:off x="2049513" y="2732875"/>
            <a:ext cx="0" cy="28863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9" name="Google Shape;2689;p66"/>
          <p:cNvSpPr txBox="1"/>
          <p:nvPr/>
        </p:nvSpPr>
        <p:spPr>
          <a:xfrm>
            <a:off x="978075" y="3105988"/>
            <a:ext cx="2340399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Instrumentation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1" name="Google Shape;2691;p66"/>
          <p:cNvSpPr txBox="1"/>
          <p:nvPr/>
        </p:nvSpPr>
        <p:spPr>
          <a:xfrm>
            <a:off x="3435569" y="3108960"/>
            <a:ext cx="217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Consumer Elc.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3" name="Google Shape;2693;p66"/>
          <p:cNvSpPr txBox="1"/>
          <p:nvPr/>
        </p:nvSpPr>
        <p:spPr>
          <a:xfrm>
            <a:off x="5901222" y="3105988"/>
            <a:ext cx="2522777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Medical Devices</a:t>
            </a:r>
          </a:p>
        </p:txBody>
      </p:sp>
      <p:cxnSp>
        <p:nvCxnSpPr>
          <p:cNvPr id="2695" name="Google Shape;2695;p66"/>
          <p:cNvCxnSpPr>
            <a:cxnSpLocks/>
          </p:cNvCxnSpPr>
          <p:nvPr/>
        </p:nvCxnSpPr>
        <p:spPr>
          <a:xfrm>
            <a:off x="4515168" y="2702507"/>
            <a:ext cx="150" cy="349368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6" name="Google Shape;2696;p66"/>
          <p:cNvCxnSpPr>
            <a:cxnSpLocks/>
          </p:cNvCxnSpPr>
          <p:nvPr/>
        </p:nvCxnSpPr>
        <p:spPr>
          <a:xfrm flipH="1">
            <a:off x="6988123" y="2690634"/>
            <a:ext cx="1908" cy="37311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2569;p61">
            <a:extLst>
              <a:ext uri="{FF2B5EF4-FFF2-40B4-BE49-F238E27FC236}">
                <a16:creationId xmlns:a16="http://schemas.microsoft.com/office/drawing/2014/main" id="{55437A16-03F1-4A5C-97DA-B2B5D4D446E6}"/>
              </a:ext>
            </a:extLst>
          </p:cNvPr>
          <p:cNvGrpSpPr/>
          <p:nvPr/>
        </p:nvGrpSpPr>
        <p:grpSpPr>
          <a:xfrm>
            <a:off x="3942360" y="-936074"/>
            <a:ext cx="10345853" cy="6955875"/>
            <a:chOff x="14437599" y="-2107675"/>
            <a:chExt cx="14997730" cy="9274954"/>
          </a:xfrm>
        </p:grpSpPr>
        <p:sp>
          <p:nvSpPr>
            <p:cNvPr id="16" name="Google Shape;2570;p61">
              <a:extLst>
                <a:ext uri="{FF2B5EF4-FFF2-40B4-BE49-F238E27FC236}">
                  <a16:creationId xmlns:a16="http://schemas.microsoft.com/office/drawing/2014/main" id="{788EAF4F-EC68-462A-82CD-464101FA8A7F}"/>
                </a:ext>
              </a:extLst>
            </p:cNvPr>
            <p:cNvSpPr/>
            <p:nvPr/>
          </p:nvSpPr>
          <p:spPr>
            <a:xfrm>
              <a:off x="14437599" y="-2107675"/>
              <a:ext cx="1660726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1;p61">
              <a:extLst>
                <a:ext uri="{FF2B5EF4-FFF2-40B4-BE49-F238E27FC236}">
                  <a16:creationId xmlns:a16="http://schemas.microsoft.com/office/drawing/2014/main" id="{94C565CA-77D8-4049-8C70-2106DA110085}"/>
                </a:ext>
              </a:extLst>
            </p:cNvPr>
            <p:cNvSpPr/>
            <p:nvPr/>
          </p:nvSpPr>
          <p:spPr>
            <a:xfrm>
              <a:off x="22532083" y="148177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72;p61">
              <a:extLst>
                <a:ext uri="{FF2B5EF4-FFF2-40B4-BE49-F238E27FC236}">
                  <a16:creationId xmlns:a16="http://schemas.microsoft.com/office/drawing/2014/main" id="{3DC25C10-A6FA-4131-93BC-84679C032F0E}"/>
                </a:ext>
              </a:extLst>
            </p:cNvPr>
            <p:cNvSpPr/>
            <p:nvPr/>
          </p:nvSpPr>
          <p:spPr>
            <a:xfrm>
              <a:off x="14437599" y="6985063"/>
              <a:ext cx="2020025" cy="182216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Google Shape;2577;p61">
            <a:extLst>
              <a:ext uri="{FF2B5EF4-FFF2-40B4-BE49-F238E27FC236}">
                <a16:creationId xmlns:a16="http://schemas.microsoft.com/office/drawing/2014/main" id="{96F8126C-BA88-48BB-8161-FA1431377C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2865" y="1233826"/>
            <a:ext cx="4209597" cy="267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61"/>
          <p:cNvSpPr txBox="1">
            <a:spLocks noGrp="1"/>
          </p:cNvSpPr>
          <p:nvPr>
            <p:ph type="title"/>
          </p:nvPr>
        </p:nvSpPr>
        <p:spPr>
          <a:xfrm>
            <a:off x="1967023" y="-51679"/>
            <a:ext cx="4657060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Working Video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569" name="Google Shape;2569;p61"/>
          <p:cNvGrpSpPr/>
          <p:nvPr/>
        </p:nvGrpSpPr>
        <p:grpSpPr>
          <a:xfrm>
            <a:off x="2149111" y="1183361"/>
            <a:ext cx="4762052" cy="3764589"/>
            <a:chOff x="331763" y="414153"/>
            <a:chExt cx="6903246" cy="5019697"/>
          </a:xfrm>
        </p:grpSpPr>
        <p:sp>
          <p:nvSpPr>
            <p:cNvPr id="2570" name="Google Shape;2570;p61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3" name="Google Shape;2573;p61"/>
          <p:cNvGrpSpPr/>
          <p:nvPr/>
        </p:nvGrpSpPr>
        <p:grpSpPr>
          <a:xfrm>
            <a:off x="7282765" y="4790150"/>
            <a:ext cx="538025" cy="157800"/>
            <a:chOff x="2575325" y="1348650"/>
            <a:chExt cx="538025" cy="157800"/>
          </a:xfrm>
        </p:grpSpPr>
        <p:sp>
          <p:nvSpPr>
            <p:cNvPr id="2574" name="Google Shape;2574;p61"/>
            <p:cNvSpPr/>
            <p:nvPr/>
          </p:nvSpPr>
          <p:spPr>
            <a:xfrm>
              <a:off x="2575325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2765438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2955550" y="1348650"/>
              <a:ext cx="157800" cy="15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7" name="Google Shape;25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486" y="1461983"/>
            <a:ext cx="4209597" cy="267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829;p73">
            <a:extLst>
              <a:ext uri="{FF2B5EF4-FFF2-40B4-BE49-F238E27FC236}">
                <a16:creationId xmlns:a16="http://schemas.microsoft.com/office/drawing/2014/main" id="{073B1727-737F-4B67-8586-753ABFD9F64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25620" r="30933"/>
          <a:stretch/>
        </p:blipFill>
        <p:spPr>
          <a:xfrm>
            <a:off x="-3959568" y="593862"/>
            <a:ext cx="2579101" cy="3955775"/>
          </a:xfrm>
          <a:prstGeom prst="rect">
            <a:avLst/>
          </a:prstGeom>
        </p:spPr>
      </p:pic>
      <p:pic>
        <p:nvPicPr>
          <p:cNvPr id="13" name="Google Shape;2542;p59">
            <a:extLst>
              <a:ext uri="{FF2B5EF4-FFF2-40B4-BE49-F238E27FC236}">
                <a16:creationId xmlns:a16="http://schemas.microsoft.com/office/drawing/2014/main" id="{E6534C5A-1485-481D-80C0-06A431A522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30343" r="30347"/>
          <a:stretch/>
        </p:blipFill>
        <p:spPr>
          <a:xfrm rot="5400000">
            <a:off x="10345513" y="907579"/>
            <a:ext cx="2397002" cy="406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73"/>
          <p:cNvSpPr txBox="1">
            <a:spLocks noGrp="1"/>
          </p:cNvSpPr>
          <p:nvPr>
            <p:ph type="ctrTitle"/>
          </p:nvPr>
        </p:nvSpPr>
        <p:spPr>
          <a:xfrm flipH="1">
            <a:off x="4489807" y="732171"/>
            <a:ext cx="3852000" cy="9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Thanks</a:t>
            </a:r>
            <a:endParaRPr dirty="0"/>
          </a:p>
        </p:txBody>
      </p:sp>
      <p:pic>
        <p:nvPicPr>
          <p:cNvPr id="2829" name="Google Shape;2829;p7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620" r="30933"/>
          <a:stretch/>
        </p:blipFill>
        <p:spPr>
          <a:xfrm>
            <a:off x="1017275" y="540000"/>
            <a:ext cx="2579101" cy="3955775"/>
          </a:xfrm>
          <a:prstGeom prst="rect">
            <a:avLst/>
          </a:prstGeom>
        </p:spPr>
      </p:pic>
      <p:pic>
        <p:nvPicPr>
          <p:cNvPr id="18" name="Google Shape;2542;p59">
            <a:extLst>
              <a:ext uri="{FF2B5EF4-FFF2-40B4-BE49-F238E27FC236}">
                <a16:creationId xmlns:a16="http://schemas.microsoft.com/office/drawing/2014/main" id="{31C984B0-73D3-44CB-A033-BA1F36B4CE3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30343" r="30347"/>
          <a:stretch/>
        </p:blipFill>
        <p:spPr>
          <a:xfrm rot="5400000">
            <a:off x="5111556" y="1381480"/>
            <a:ext cx="2397002" cy="406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chelor's Degree in Electronics Engineering by Slidesgo">
  <a:themeElements>
    <a:clrScheme name="Simple Light">
      <a:dk1>
        <a:srgbClr val="403953"/>
      </a:dk1>
      <a:lt1>
        <a:srgbClr val="F8F8F8"/>
      </a:lt1>
      <a:dk2>
        <a:srgbClr val="859294"/>
      </a:dk2>
      <a:lt2>
        <a:srgbClr val="D1D8E6"/>
      </a:lt2>
      <a:accent1>
        <a:srgbClr val="BABFD7"/>
      </a:accent1>
      <a:accent2>
        <a:srgbClr val="ECD9DD"/>
      </a:accent2>
      <a:accent3>
        <a:srgbClr val="575979"/>
      </a:accent3>
      <a:accent4>
        <a:srgbClr val="586160"/>
      </a:accent4>
      <a:accent5>
        <a:srgbClr val="FFFFFF"/>
      </a:accent5>
      <a:accent6>
        <a:srgbClr val="FFFFFF"/>
      </a:accent6>
      <a:hlink>
        <a:srgbClr val="4039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236</Words>
  <Application>Microsoft Office PowerPoint</Application>
  <PresentationFormat>On-screen Show (16:9)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Hind</vt:lpstr>
      <vt:lpstr>Arial</vt:lpstr>
      <vt:lpstr>Roboto</vt:lpstr>
      <vt:lpstr>Poppins</vt:lpstr>
      <vt:lpstr>Anton</vt:lpstr>
      <vt:lpstr>Bachelor's Degree in Electronics Engineering by Slidesgo</vt:lpstr>
      <vt:lpstr>BCD To  7 SEGMENT</vt:lpstr>
      <vt:lpstr>Team</vt:lpstr>
      <vt:lpstr>Introduction</vt:lpstr>
      <vt:lpstr>Components</vt:lpstr>
      <vt:lpstr>Circuit Diagram</vt:lpstr>
      <vt:lpstr>Truth Table</vt:lpstr>
      <vt:lpstr>Applications</vt:lpstr>
      <vt:lpstr>Working Video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Bachelor's Degree in Electronics Engineering</dc:title>
  <cp:lastModifiedBy>ROHIT YADAV</cp:lastModifiedBy>
  <cp:revision>18</cp:revision>
  <dcterms:modified xsi:type="dcterms:W3CDTF">2024-04-07T15:05:09Z</dcterms:modified>
</cp:coreProperties>
</file>